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57" r:id="rId6"/>
    <p:sldId id="258" r:id="rId7"/>
    <p:sldId id="259" r:id="rId8"/>
  </p:sldIdLst>
  <p:sldSz cx="9144000" cy="6858000" type="screen4x3"/>
  <p:notesSz cx="7104063"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17FE2C5-D46F-4887-8C21-A089D7211E7F}"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0D48A9-971E-4C95-9642-3931C2ACB51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7FE2C5-D46F-4887-8C21-A089D7211E7F}"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0D48A9-971E-4C95-9642-3931C2ACB51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7FE2C5-D46F-4887-8C21-A089D7211E7F}"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0D48A9-971E-4C95-9642-3931C2ACB51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17FE2C5-D46F-4887-8C21-A089D7211E7F}"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0D48A9-971E-4C95-9642-3931C2ACB51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7FE2C5-D46F-4887-8C21-A089D7211E7F}" type="datetimeFigureOut">
              <a:rPr lang="en-GB" smtClean="0"/>
              <a:t>06/05/2020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70D48A9-971E-4C95-9642-3931C2ACB51C}" type="slidenum">
              <a:rPr lang="en-GB" smtClean="0"/>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17FE2C5-D46F-4887-8C21-A089D7211E7F}"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0D48A9-971E-4C95-9642-3931C2ACB51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17FE2C5-D46F-4887-8C21-A089D7211E7F}" type="datetimeFigureOut">
              <a:rPr lang="en-GB" smtClean="0"/>
              <a:t>06/05/2020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70D48A9-971E-4C95-9642-3931C2ACB51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17FE2C5-D46F-4887-8C21-A089D7211E7F}" type="datetimeFigureOut">
              <a:rPr lang="en-GB" smtClean="0"/>
              <a:t>06/05/2020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70D48A9-971E-4C95-9642-3931C2ACB51C}"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7FE2C5-D46F-4887-8C21-A089D7211E7F}" type="datetimeFigureOut">
              <a:rPr lang="en-GB" smtClean="0"/>
              <a:t>06/05/2020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70D48A9-971E-4C95-9642-3931C2ACB51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7FE2C5-D46F-4887-8C21-A089D7211E7F}"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0D48A9-971E-4C95-9642-3931C2ACB51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7FE2C5-D46F-4887-8C21-A089D7211E7F}" type="datetimeFigureOut">
              <a:rPr lang="en-GB" smtClean="0"/>
              <a:t>06/05/2020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70D48A9-971E-4C95-9642-3931C2ACB51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7FE2C5-D46F-4887-8C21-A089D7211E7F}" type="datetimeFigureOut">
              <a:rPr lang="en-GB" smtClean="0"/>
              <a:t>06/05/2020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0D48A9-971E-4C95-9642-3931C2ACB51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jpeg"/><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image" Target="../media/image19.jpeg"/><Relationship Id="rId5" Type="http://schemas.openxmlformats.org/officeDocument/2006/relationships/image" Target="../media/image18.jpeg"/><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a:spLocks noChangeArrowheads="1"/>
          </p:cNvSpPr>
          <p:nvPr/>
        </p:nvSpPr>
        <p:spPr bwMode="auto">
          <a:xfrm>
            <a:off x="251520" y="4437112"/>
            <a:ext cx="2209800" cy="762000"/>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tLang="en-US"/>
          </a:p>
        </p:txBody>
      </p:sp>
      <p:sp>
        <p:nvSpPr>
          <p:cNvPr id="5" name="object 3"/>
          <p:cNvSpPr>
            <a:spLocks noChangeArrowheads="1"/>
          </p:cNvSpPr>
          <p:nvPr/>
        </p:nvSpPr>
        <p:spPr bwMode="auto">
          <a:xfrm>
            <a:off x="0" y="428625"/>
            <a:ext cx="2741612" cy="1192212"/>
          </a:xfrm>
          <a:prstGeom prst="rect">
            <a:avLst/>
          </a:prstGeom>
          <a:blipFill dpi="0" rotWithShape="1">
            <a:blip r:embed="rId3" cstate="print"/>
            <a:srcRect/>
            <a:stretch>
              <a:fillRect/>
            </a:stretch>
          </a:blipFill>
          <a:ln w="9525">
            <a:noFill/>
            <a:miter lim="800000"/>
            <a:headEnd/>
            <a:tailEnd/>
          </a:ln>
        </p:spPr>
        <p:txBody>
          <a:bodyPr lIns="0" tIns="0" rIns="0" bIns="0"/>
          <a:lstStyle/>
          <a:p>
            <a:endParaRPr lang="en-US" altLang="en-US"/>
          </a:p>
        </p:txBody>
      </p:sp>
      <p:sp>
        <p:nvSpPr>
          <p:cNvPr id="6" name="object 6"/>
          <p:cNvSpPr>
            <a:spLocks noChangeArrowheads="1"/>
          </p:cNvSpPr>
          <p:nvPr/>
        </p:nvSpPr>
        <p:spPr bwMode="auto">
          <a:xfrm>
            <a:off x="611560" y="2708920"/>
            <a:ext cx="1600200" cy="1663700"/>
          </a:xfrm>
          <a:prstGeom prst="rect">
            <a:avLst/>
          </a:prstGeom>
          <a:blipFill dpi="0" rotWithShape="1">
            <a:blip r:embed="rId4" cstate="print"/>
            <a:srcRect/>
            <a:stretch>
              <a:fillRect/>
            </a:stretch>
          </a:blipFill>
          <a:ln w="9525">
            <a:noFill/>
            <a:miter lim="800000"/>
            <a:headEnd/>
            <a:tailEnd/>
          </a:ln>
        </p:spPr>
        <p:txBody>
          <a:bodyPr lIns="0" tIns="0" rIns="0" bIns="0"/>
          <a:lstStyle/>
          <a:p>
            <a:endParaRPr lang="en-US" altLang="en-US"/>
          </a:p>
        </p:txBody>
      </p:sp>
      <p:pic>
        <p:nvPicPr>
          <p:cNvPr id="8" name="Picture 9" descr="C:\Users\Stew\AppData\Local\Microsoft\Windows\Temporary Internet Files\Content.Outlook\D6OHLG78\jordan virtual festive board.jpg"/>
          <p:cNvPicPr>
            <a:picLocks noChangeAspect="1" noChangeArrowheads="1"/>
          </p:cNvPicPr>
          <p:nvPr/>
        </p:nvPicPr>
        <p:blipFill>
          <a:blip r:embed="rId5" cstate="print"/>
          <a:srcRect/>
          <a:stretch>
            <a:fillRect/>
          </a:stretch>
        </p:blipFill>
        <p:spPr bwMode="auto">
          <a:xfrm>
            <a:off x="2699792" y="260648"/>
            <a:ext cx="3289299" cy="1849328"/>
          </a:xfrm>
          <a:prstGeom prst="rect">
            <a:avLst/>
          </a:prstGeom>
          <a:noFill/>
        </p:spPr>
      </p:pic>
      <p:sp>
        <p:nvSpPr>
          <p:cNvPr id="10" name="TextBox 9"/>
          <p:cNvSpPr txBox="1"/>
          <p:nvPr/>
        </p:nvSpPr>
        <p:spPr>
          <a:xfrm>
            <a:off x="2555776" y="2636913"/>
            <a:ext cx="6408712" cy="3785652"/>
          </a:xfrm>
          <a:prstGeom prst="rect">
            <a:avLst/>
          </a:prstGeom>
          <a:noFill/>
        </p:spPr>
        <p:txBody>
          <a:bodyPr wrap="square" rtlCol="0">
            <a:spAutoFit/>
          </a:bodyPr>
          <a:lstStyle/>
          <a:p>
            <a:r>
              <a:rPr lang="en-GB" sz="1400" dirty="0" smtClean="0"/>
              <a:t>Following the unprecedented action taken by the Most Worshipful The Grand Master to suspend all lodge and chapter meetings for four months obviously means that all physical meetings have been suspended. However, </a:t>
            </a:r>
            <a:r>
              <a:rPr lang="en-GB" sz="1400" smtClean="0"/>
              <a:t>the </a:t>
            </a:r>
            <a:r>
              <a:rPr lang="en-GB" sz="1400" smtClean="0"/>
              <a:t>Grand </a:t>
            </a:r>
            <a:r>
              <a:rPr lang="en-GB" sz="1400" dirty="0" smtClean="0"/>
              <a:t>Master did not suspend Freemasonry. </a:t>
            </a:r>
          </a:p>
          <a:p>
            <a:endParaRPr lang="en-GB" sz="1000" dirty="0" smtClean="0"/>
          </a:p>
          <a:p>
            <a:r>
              <a:rPr lang="en-GB" sz="1400" dirty="0" smtClean="0"/>
              <a:t>Keeping in contact with members of your lodges and chapters  has never been more important.  As a result  many lodges and chapters are now making extensive use of social media to maintain contact. </a:t>
            </a:r>
          </a:p>
          <a:p>
            <a:endParaRPr lang="en-GB" sz="1000" dirty="0"/>
          </a:p>
          <a:p>
            <a:r>
              <a:rPr lang="en-GB" sz="1400" dirty="0" smtClean="0"/>
              <a:t>Committee meetings, virtual rehearsals and quizzes being the most popular use, but also almoners are able to speak directly with many members at once. Mentors are able to maintain relationships and we still have a means collectively of obtaining our daily advancement in Masonic knowledge. Above, all regular contact maintains the fraternal relationships we have built up over many years.</a:t>
            </a:r>
          </a:p>
          <a:p>
            <a:endParaRPr lang="en-GB" sz="1000" dirty="0"/>
          </a:p>
          <a:p>
            <a:r>
              <a:rPr lang="en-GB" sz="1400" dirty="0" smtClean="0"/>
              <a:t>Obviously there are some rules to be observed and holding a virtual meeting of any kind can never be considered to have been a regular meeting.</a:t>
            </a:r>
          </a:p>
          <a:p>
            <a:endParaRPr lang="en-GB" sz="1400" dirty="0"/>
          </a:p>
        </p:txBody>
      </p:sp>
      <p:sp>
        <p:nvSpPr>
          <p:cNvPr id="11" name="TextBox 10"/>
          <p:cNvSpPr txBox="1"/>
          <p:nvPr/>
        </p:nvSpPr>
        <p:spPr>
          <a:xfrm>
            <a:off x="107504" y="2204864"/>
            <a:ext cx="8987204" cy="523220"/>
          </a:xfrm>
          <a:prstGeom prst="rect">
            <a:avLst/>
          </a:prstGeom>
          <a:noFill/>
        </p:spPr>
        <p:txBody>
          <a:bodyPr wrap="none" rtlCol="0">
            <a:spAutoFit/>
          </a:bodyPr>
          <a:lstStyle/>
          <a:p>
            <a:r>
              <a:rPr lang="en-US" altLang="en-US" sz="2800" b="1" dirty="0" smtClean="0">
                <a:solidFill>
                  <a:srgbClr val="002060"/>
                </a:solidFill>
              </a:rPr>
              <a:t>Use of Social Media within the Province of West Lancashire</a:t>
            </a:r>
            <a:endParaRPr lang="en-GB" sz="2800" b="1" dirty="0">
              <a:solidFill>
                <a:srgbClr val="002060"/>
              </a:solidFill>
            </a:endParaRPr>
          </a:p>
        </p:txBody>
      </p:sp>
      <p:pic>
        <p:nvPicPr>
          <p:cNvPr id="16385" name="Picture 1"/>
          <p:cNvPicPr>
            <a:picLocks noChangeAspect="1" noChangeArrowheads="1"/>
          </p:cNvPicPr>
          <p:nvPr/>
        </p:nvPicPr>
        <p:blipFill>
          <a:blip r:embed="rId6" cstate="print"/>
          <a:srcRect/>
          <a:stretch>
            <a:fillRect/>
          </a:stretch>
        </p:blipFill>
        <p:spPr bwMode="auto">
          <a:xfrm>
            <a:off x="6444208" y="404664"/>
            <a:ext cx="1625600" cy="1625600"/>
          </a:xfrm>
          <a:prstGeom prst="rect">
            <a:avLst/>
          </a:prstGeom>
          <a:noFill/>
          <a:ln w="9525">
            <a:noFill/>
            <a:miter lim="800000"/>
            <a:headEnd/>
            <a:tailEnd/>
          </a:ln>
        </p:spPr>
      </p:pic>
      <p:sp>
        <p:nvSpPr>
          <p:cNvPr id="13" name="TextBox 12"/>
          <p:cNvSpPr txBox="1"/>
          <p:nvPr/>
        </p:nvSpPr>
        <p:spPr>
          <a:xfrm>
            <a:off x="2555776" y="6165304"/>
            <a:ext cx="1593706" cy="430887"/>
          </a:xfrm>
          <a:prstGeom prst="rect">
            <a:avLst/>
          </a:prstGeom>
          <a:noFill/>
        </p:spPr>
        <p:txBody>
          <a:bodyPr wrap="none" rtlCol="0">
            <a:spAutoFit/>
          </a:bodyPr>
          <a:lstStyle/>
          <a:p>
            <a:r>
              <a:rPr lang="en-GB" sz="1100" i="1" dirty="0" smtClean="0">
                <a:solidFill>
                  <a:srgbClr val="002060"/>
                </a:solidFill>
              </a:rPr>
              <a:t>Stewart Cranage</a:t>
            </a:r>
          </a:p>
          <a:p>
            <a:r>
              <a:rPr lang="en-GB" sz="1100" i="1" dirty="0" smtClean="0">
                <a:solidFill>
                  <a:srgbClr val="002060"/>
                </a:solidFill>
              </a:rPr>
              <a:t>Provincial Grand M</a:t>
            </a:r>
            <a:r>
              <a:rPr lang="en-GB" sz="1100" i="1" dirty="0" smtClean="0"/>
              <a:t>entor</a:t>
            </a:r>
            <a:endParaRPr lang="en-GB" sz="1100"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0" y="335846"/>
            <a:ext cx="6606480" cy="5632311"/>
          </a:xfrm>
          <a:prstGeom prst="rect">
            <a:avLst/>
          </a:prstGeom>
        </p:spPr>
        <p:txBody>
          <a:bodyPr wrap="square">
            <a:spAutoFit/>
          </a:bodyPr>
          <a:lstStyle/>
          <a:p>
            <a:r>
              <a:rPr lang="en-GB" dirty="0"/>
              <a:t>This document looks at the </a:t>
            </a:r>
            <a:r>
              <a:rPr lang="en-GB" dirty="0" smtClean="0"/>
              <a:t>three </a:t>
            </a:r>
            <a:r>
              <a:rPr lang="en-GB" dirty="0"/>
              <a:t>most popular applications being used throughout  the Province</a:t>
            </a:r>
            <a:r>
              <a:rPr lang="en-GB" dirty="0" smtClean="0"/>
              <a:t>:</a:t>
            </a:r>
          </a:p>
          <a:p>
            <a:endParaRPr lang="en-GB" dirty="0"/>
          </a:p>
          <a:p>
            <a:pPr marL="342900" lvl="0" indent="-342900">
              <a:buFont typeface="+mj-lt"/>
              <a:buAutoNum type="arabicPeriod"/>
            </a:pPr>
            <a:r>
              <a:rPr lang="en-GB" dirty="0"/>
              <a:t>Zoom</a:t>
            </a:r>
          </a:p>
          <a:p>
            <a:pPr marL="342900" lvl="0" indent="-342900">
              <a:buFont typeface="+mj-lt"/>
              <a:buAutoNum type="arabicPeriod"/>
            </a:pPr>
            <a:r>
              <a:rPr lang="en-GB" dirty="0" err="1"/>
              <a:t>WhatsApp</a:t>
            </a:r>
            <a:endParaRPr lang="en-GB" dirty="0"/>
          </a:p>
          <a:p>
            <a:pPr marL="342900" lvl="0" indent="-342900">
              <a:buFont typeface="+mj-lt"/>
              <a:buAutoNum type="arabicPeriod"/>
            </a:pPr>
            <a:r>
              <a:rPr lang="en-GB" dirty="0" smtClean="0"/>
              <a:t>Skype</a:t>
            </a:r>
          </a:p>
          <a:p>
            <a:pPr marL="342900" lvl="0" indent="-342900">
              <a:buFont typeface="+mj-lt"/>
              <a:buAutoNum type="arabicPeriod"/>
            </a:pPr>
            <a:endParaRPr lang="en-GB" dirty="0"/>
          </a:p>
          <a:p>
            <a:r>
              <a:rPr lang="en-GB" dirty="0"/>
              <a:t>Of </a:t>
            </a:r>
            <a:r>
              <a:rPr lang="en-GB" dirty="0" smtClean="0"/>
              <a:t>these, </a:t>
            </a:r>
            <a:r>
              <a:rPr lang="en-GB" dirty="0"/>
              <a:t>the most popular is Zoom, which has been used by the Province for many years</a:t>
            </a:r>
            <a:r>
              <a:rPr lang="en-GB" dirty="0" smtClean="0"/>
              <a:t>. Zoom </a:t>
            </a:r>
            <a:r>
              <a:rPr lang="en-GB" dirty="0"/>
              <a:t>not only enables face to face </a:t>
            </a:r>
            <a:r>
              <a:rPr lang="en-GB" dirty="0" smtClean="0"/>
              <a:t>video conferencing </a:t>
            </a:r>
            <a:r>
              <a:rPr lang="en-GB" dirty="0"/>
              <a:t>with many members, but it also allows desktop sharing so that documents, slideshows, even video clips can be shared with all the participants. </a:t>
            </a:r>
            <a:endParaRPr lang="en-GB" dirty="0" smtClean="0"/>
          </a:p>
          <a:p>
            <a:endParaRPr lang="en-GB" dirty="0"/>
          </a:p>
          <a:p>
            <a:r>
              <a:rPr lang="en-GB" dirty="0" err="1"/>
              <a:t>WhatsApp</a:t>
            </a:r>
            <a:r>
              <a:rPr lang="en-GB" dirty="0"/>
              <a:t> enables free calls over </a:t>
            </a:r>
            <a:r>
              <a:rPr lang="en-GB" dirty="0" err="1"/>
              <a:t>wifi</a:t>
            </a:r>
            <a:r>
              <a:rPr lang="en-GB" dirty="0"/>
              <a:t> from your mobile phone and you can create private groups to share messages and updates. You can also transfer files, documents and photographs with your group. It is an encrypted service offering high security</a:t>
            </a:r>
            <a:r>
              <a:rPr lang="en-GB" dirty="0" smtClean="0"/>
              <a:t>.</a:t>
            </a:r>
          </a:p>
          <a:p>
            <a:endParaRPr lang="en-GB" dirty="0"/>
          </a:p>
          <a:p>
            <a:r>
              <a:rPr lang="en-GB" dirty="0"/>
              <a:t>Skype comes preinstalled on most modern devices and will allow multiple users to connect together for video calls.</a:t>
            </a:r>
          </a:p>
        </p:txBody>
      </p:sp>
      <p:sp>
        <p:nvSpPr>
          <p:cNvPr id="5" name="object 2"/>
          <p:cNvSpPr>
            <a:spLocks noChangeArrowheads="1"/>
          </p:cNvSpPr>
          <p:nvPr/>
        </p:nvSpPr>
        <p:spPr bwMode="auto">
          <a:xfrm>
            <a:off x="251520" y="1988840"/>
            <a:ext cx="1711772" cy="582994"/>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tLang="en-US"/>
          </a:p>
        </p:txBody>
      </p:sp>
      <p:sp>
        <p:nvSpPr>
          <p:cNvPr id="6" name="object 3"/>
          <p:cNvSpPr>
            <a:spLocks noChangeArrowheads="1"/>
          </p:cNvSpPr>
          <p:nvPr/>
        </p:nvSpPr>
        <p:spPr bwMode="auto">
          <a:xfrm>
            <a:off x="0" y="0"/>
            <a:ext cx="2123728" cy="912143"/>
          </a:xfrm>
          <a:prstGeom prst="rect">
            <a:avLst/>
          </a:prstGeom>
          <a:blipFill dpi="0" rotWithShape="1">
            <a:blip r:embed="rId3" cstate="print"/>
            <a:srcRect/>
            <a:stretch>
              <a:fillRect/>
            </a:stretch>
          </a:blipFill>
          <a:ln w="9525">
            <a:noFill/>
            <a:miter lim="800000"/>
            <a:headEnd/>
            <a:tailEnd/>
          </a:ln>
        </p:spPr>
        <p:txBody>
          <a:bodyPr lIns="0" tIns="0" rIns="0" bIns="0"/>
          <a:lstStyle/>
          <a:p>
            <a:endParaRPr lang="en-US" altLang="en-US"/>
          </a:p>
        </p:txBody>
      </p:sp>
      <p:sp>
        <p:nvSpPr>
          <p:cNvPr id="7" name="object 6"/>
          <p:cNvSpPr>
            <a:spLocks noChangeArrowheads="1"/>
          </p:cNvSpPr>
          <p:nvPr/>
        </p:nvSpPr>
        <p:spPr bwMode="auto">
          <a:xfrm>
            <a:off x="467544" y="692696"/>
            <a:ext cx="1239559" cy="1272871"/>
          </a:xfrm>
          <a:prstGeom prst="rect">
            <a:avLst/>
          </a:prstGeom>
          <a:blipFill dpi="0" rotWithShape="1">
            <a:blip r:embed="rId4" cstate="print"/>
            <a:srcRect/>
            <a:stretch>
              <a:fillRect/>
            </a:stretch>
          </a:blipFill>
          <a:ln w="9525">
            <a:noFill/>
            <a:miter lim="800000"/>
            <a:headEnd/>
            <a:tailEnd/>
          </a:ln>
        </p:spPr>
        <p:txBody>
          <a:bodyPr lIns="0" tIns="0" rIns="0" bIns="0"/>
          <a:lstStyle/>
          <a:p>
            <a:endParaRPr lang="en-US" altLang="en-US"/>
          </a:p>
        </p:txBody>
      </p:sp>
      <p:pic>
        <p:nvPicPr>
          <p:cNvPr id="2049" name="Picture 1"/>
          <p:cNvPicPr>
            <a:picLocks noChangeAspect="1" noChangeArrowheads="1"/>
          </p:cNvPicPr>
          <p:nvPr/>
        </p:nvPicPr>
        <p:blipFill>
          <a:blip r:embed="rId5" cstate="print"/>
          <a:srcRect/>
          <a:stretch>
            <a:fillRect/>
          </a:stretch>
        </p:blipFill>
        <p:spPr bwMode="auto">
          <a:xfrm>
            <a:off x="323528" y="3140968"/>
            <a:ext cx="1625600" cy="16256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23528" y="1744742"/>
            <a:ext cx="8424936"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Box 4"/>
          <p:cNvSpPr txBox="1"/>
          <p:nvPr/>
        </p:nvSpPr>
        <p:spPr>
          <a:xfrm>
            <a:off x="251520" y="33575"/>
            <a:ext cx="8568951" cy="7171194"/>
          </a:xfrm>
          <a:prstGeom prst="rect">
            <a:avLst/>
          </a:prstGeom>
          <a:noFill/>
        </p:spPr>
        <p:txBody>
          <a:bodyPr wrap="square" rtlCol="0">
            <a:spAutoFit/>
          </a:bodyPr>
          <a:lstStyle/>
          <a:p>
            <a:r>
              <a:rPr lang="en-GB" dirty="0" smtClean="0"/>
              <a:t>During this period of suspension, no meeting of any kind can ever be considered to be a regular or emergency meeting. So for example you cannot hold a virtual meeting and propose or ballot for a candidate. </a:t>
            </a:r>
          </a:p>
          <a:p>
            <a:endParaRPr lang="en-GB" dirty="0"/>
          </a:p>
          <a:p>
            <a:r>
              <a:rPr lang="en-GB" dirty="0" smtClean="0"/>
              <a:t>However any business that would have normally been conducted within a room that is not </a:t>
            </a:r>
            <a:r>
              <a:rPr lang="en-GB" dirty="0" err="1" smtClean="0"/>
              <a:t>tyled</a:t>
            </a:r>
            <a:r>
              <a:rPr lang="en-GB" dirty="0" smtClean="0"/>
              <a:t> is acceptable, in fact it is encouraged by UGLE in order to maintain involvement of the brethren. </a:t>
            </a:r>
          </a:p>
          <a:p>
            <a:endParaRPr lang="en-GB" dirty="0"/>
          </a:p>
          <a:p>
            <a:r>
              <a:rPr lang="en-GB" sz="2400" dirty="0" smtClean="0">
                <a:solidFill>
                  <a:srgbClr val="002060"/>
                </a:solidFill>
              </a:rPr>
              <a:t>Basic Rules to Observe</a:t>
            </a:r>
          </a:p>
          <a:p>
            <a:endParaRPr lang="en-GB" dirty="0" smtClean="0"/>
          </a:p>
          <a:p>
            <a:pPr marL="342900" indent="-342900">
              <a:spcAft>
                <a:spcPts val="1200"/>
              </a:spcAft>
              <a:buFont typeface="+mj-lt"/>
              <a:buAutoNum type="arabicPeriod"/>
            </a:pPr>
            <a:r>
              <a:rPr lang="en-GB" dirty="0" smtClean="0"/>
              <a:t>The entire virtual meeting is just that - a virtual meeting with no recognition by Province or </a:t>
            </a:r>
            <a:r>
              <a:rPr lang="en-GB" dirty="0"/>
              <a:t>UGLE (committee meetings </a:t>
            </a:r>
            <a:r>
              <a:rPr lang="en-GB" dirty="0" smtClean="0"/>
              <a:t>excepted).</a:t>
            </a:r>
            <a:endParaRPr lang="en-GB" dirty="0" smtClean="0"/>
          </a:p>
          <a:p>
            <a:pPr marL="342900" indent="-342900">
              <a:spcAft>
                <a:spcPts val="1200"/>
              </a:spcAft>
              <a:buFont typeface="+mj-lt"/>
              <a:buAutoNum type="arabicPeriod"/>
            </a:pPr>
            <a:r>
              <a:rPr lang="en-GB" dirty="0" smtClean="0"/>
              <a:t>A lodge or chapter can hold rehearsals and committee meetings indeed anything that isn’t done inside a </a:t>
            </a:r>
            <a:r>
              <a:rPr lang="en-GB" dirty="0" err="1" smtClean="0"/>
              <a:t>tyled</a:t>
            </a:r>
            <a:r>
              <a:rPr lang="en-GB" dirty="0" smtClean="0"/>
              <a:t> lodge room. You should never discuss modes of recognition or passwords.</a:t>
            </a:r>
          </a:p>
          <a:p>
            <a:pPr marL="342900" indent="-342900">
              <a:spcAft>
                <a:spcPts val="1200"/>
              </a:spcAft>
              <a:buFont typeface="+mj-lt"/>
              <a:buAutoNum type="arabicPeriod"/>
            </a:pPr>
            <a:r>
              <a:rPr lang="en-GB" dirty="0" smtClean="0"/>
              <a:t>The meeting organiser should announce, at the start of the meeting, to advise that nothing that follows is recognised Masonic business, committee meetings excepted. </a:t>
            </a:r>
          </a:p>
          <a:p>
            <a:pPr marL="342900" indent="-342900">
              <a:spcAft>
                <a:spcPts val="1200"/>
              </a:spcAft>
              <a:buFont typeface="+mj-lt"/>
              <a:buAutoNum type="arabicPeriod"/>
            </a:pPr>
            <a:r>
              <a:rPr lang="en-GB" dirty="0" smtClean="0"/>
              <a:t>It is recommended that you appoint one person as a "Virtual </a:t>
            </a:r>
            <a:r>
              <a:rPr lang="en-GB" dirty="0" err="1" smtClean="0"/>
              <a:t>tyler</a:t>
            </a:r>
            <a:r>
              <a:rPr lang="en-GB" dirty="0" smtClean="0"/>
              <a:t>" to ensure that everyone on the call is recognised as a bona fide Freemason and to continually monitor and  verify those that may join after the meeting has started.</a:t>
            </a:r>
          </a:p>
          <a:p>
            <a:endParaRPr lang="en-GB" dirty="0" smtClean="0"/>
          </a:p>
          <a:p>
            <a:endParaRPr lang="en-GB" dirty="0" smtClean="0"/>
          </a:p>
          <a:p>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5536" y="477247"/>
            <a:ext cx="8496944" cy="4031873"/>
          </a:xfrm>
          <a:prstGeom prst="rect">
            <a:avLst/>
          </a:prstGeom>
        </p:spPr>
        <p:txBody>
          <a:bodyPr wrap="square">
            <a:spAutoFit/>
          </a:bodyPr>
          <a:lstStyle/>
          <a:p>
            <a:pPr marL="342900" indent="-342900">
              <a:spcAft>
                <a:spcPts val="1200"/>
              </a:spcAft>
              <a:buFont typeface="+mj-lt"/>
              <a:buAutoNum type="arabicPeriod" startAt="5"/>
            </a:pPr>
            <a:r>
              <a:rPr lang="en-GB" dirty="0" smtClean="0"/>
              <a:t>If the App has an option to lock the meeting always do so once all expected attendees  are present.</a:t>
            </a:r>
          </a:p>
          <a:p>
            <a:pPr marL="342900" indent="-342900">
              <a:spcAft>
                <a:spcPts val="1200"/>
              </a:spcAft>
              <a:buFont typeface="+mj-lt"/>
              <a:buAutoNum type="arabicPeriod" startAt="5"/>
            </a:pPr>
            <a:r>
              <a:rPr lang="en-GB" dirty="0" smtClean="0"/>
              <a:t>Any notes that may follow are not official minutes as it was not a recognised meeting, exception being committee meetings.</a:t>
            </a:r>
          </a:p>
          <a:p>
            <a:pPr marL="342900" indent="-342900">
              <a:spcAft>
                <a:spcPts val="1200"/>
              </a:spcAft>
              <a:buFont typeface="+mj-lt"/>
              <a:buAutoNum type="arabicPeriod" startAt="5"/>
            </a:pPr>
            <a:r>
              <a:rPr lang="en-GB" dirty="0" smtClean="0"/>
              <a:t>Always look at the privacy options on the App you are using to make sure privacy options are maximised. For example on using the zoom privacy measures – always having a password on meetings and using the ‘waiting room’ function where participants have to be individually admitted by the host. </a:t>
            </a:r>
          </a:p>
          <a:p>
            <a:pPr marL="342900" indent="-342900">
              <a:spcAft>
                <a:spcPts val="1200"/>
              </a:spcAft>
              <a:buFont typeface="+mj-lt"/>
              <a:buAutoNum type="arabicPeriod" startAt="5"/>
            </a:pPr>
            <a:r>
              <a:rPr lang="en-GB" dirty="0" smtClean="0"/>
              <a:t>Be mindful what you are discussing if there are others nearby in your household.</a:t>
            </a:r>
          </a:p>
          <a:p>
            <a:pPr marL="342900" indent="-342900">
              <a:spcAft>
                <a:spcPts val="1200"/>
              </a:spcAft>
              <a:buFont typeface="+mj-lt"/>
              <a:buAutoNum type="arabicPeriod" startAt="5"/>
            </a:pPr>
            <a:r>
              <a:rPr lang="en-GB" dirty="0" smtClean="0"/>
              <a:t>Always do your best to ensure that all members of the lodge have access so if they want to join, they are able to. We do not want the use of any of these ‘apps’ to make members feel alienated through them not being able to participate.</a:t>
            </a:r>
          </a:p>
        </p:txBody>
      </p:sp>
      <p:sp>
        <p:nvSpPr>
          <p:cNvPr id="5" name="TextBox 4"/>
          <p:cNvSpPr txBox="1"/>
          <p:nvPr/>
        </p:nvSpPr>
        <p:spPr>
          <a:xfrm>
            <a:off x="899592" y="4653136"/>
            <a:ext cx="6668685" cy="1754326"/>
          </a:xfrm>
          <a:prstGeom prst="rect">
            <a:avLst/>
          </a:prstGeom>
          <a:noFill/>
        </p:spPr>
        <p:txBody>
          <a:bodyPr wrap="none" rtlCol="0">
            <a:spAutoFit/>
          </a:bodyPr>
          <a:lstStyle/>
          <a:p>
            <a:r>
              <a:rPr lang="en-GB" dirty="0" smtClean="0"/>
              <a:t>The following pages give instructions on how to download and set up</a:t>
            </a:r>
          </a:p>
          <a:p>
            <a:endParaRPr lang="en-GB" dirty="0" smtClean="0"/>
          </a:p>
          <a:p>
            <a:pPr marL="342900" lvl="0" indent="-342900">
              <a:buFont typeface="+mj-lt"/>
              <a:buAutoNum type="arabicPeriod"/>
            </a:pPr>
            <a:r>
              <a:rPr lang="en-GB" dirty="0" smtClean="0"/>
              <a:t>Zoom</a:t>
            </a:r>
          </a:p>
          <a:p>
            <a:pPr marL="342900" lvl="0" indent="-342900">
              <a:buFont typeface="+mj-lt"/>
              <a:buAutoNum type="arabicPeriod"/>
            </a:pPr>
            <a:r>
              <a:rPr lang="en-GB" dirty="0" err="1" smtClean="0"/>
              <a:t>WhatsApp</a:t>
            </a:r>
            <a:endParaRPr lang="en-GB" dirty="0" smtClean="0"/>
          </a:p>
          <a:p>
            <a:pPr marL="342900" lvl="0" indent="-342900">
              <a:buFont typeface="+mj-lt"/>
              <a:buAutoNum type="arabicPeriod"/>
            </a:pPr>
            <a:r>
              <a:rPr lang="en-GB" dirty="0" smtClean="0"/>
              <a:t>Skype</a:t>
            </a:r>
          </a:p>
          <a:p>
            <a:r>
              <a:rPr lang="en-GB" dirty="0" smtClean="0"/>
              <a:t> </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p:cNvSpPr>
            <a:spLocks/>
          </p:cNvSpPr>
          <p:nvPr/>
        </p:nvSpPr>
        <p:spPr bwMode="auto">
          <a:xfrm>
            <a:off x="-19173" y="887016"/>
            <a:ext cx="2930525" cy="2743200"/>
          </a:xfrm>
          <a:custGeom>
            <a:avLst/>
            <a:gdLst>
              <a:gd name="T0" fmla="*/ 2928492 w 2931160"/>
              <a:gd name="T1" fmla="*/ 0 h 1737360"/>
              <a:gd name="T2" fmla="*/ 1523 w 2931160"/>
              <a:gd name="T3" fmla="*/ 0 h 1737360"/>
              <a:gd name="T4" fmla="*/ 0 w 2931160"/>
              <a:gd name="T5" fmla="*/ 1522 h 1737360"/>
              <a:gd name="T6" fmla="*/ 0 w 2931160"/>
              <a:gd name="T7" fmla="*/ 1735201 h 1737360"/>
              <a:gd name="T8" fmla="*/ 1523 w 2931160"/>
              <a:gd name="T9" fmla="*/ 1736724 h 1737360"/>
              <a:gd name="T10" fmla="*/ 2928492 w 2931160"/>
              <a:gd name="T11" fmla="*/ 1736724 h 1737360"/>
              <a:gd name="T12" fmla="*/ 2930016 w 2931160"/>
              <a:gd name="T13" fmla="*/ 1735201 h 1737360"/>
              <a:gd name="T14" fmla="*/ 2930016 w 2931160"/>
              <a:gd name="T15" fmla="*/ 1732154 h 1737360"/>
              <a:gd name="T16" fmla="*/ 10665 w 2931160"/>
              <a:gd name="T17" fmla="*/ 1732154 h 1737360"/>
              <a:gd name="T18" fmla="*/ 4570 w 2931160"/>
              <a:gd name="T19" fmla="*/ 1726060 h 1737360"/>
              <a:gd name="T20" fmla="*/ 10665 w 2931160"/>
              <a:gd name="T21" fmla="*/ 1726060 h 1737360"/>
              <a:gd name="T22" fmla="*/ 10665 w 2931160"/>
              <a:gd name="T23" fmla="*/ 10663 h 1737360"/>
              <a:gd name="T24" fmla="*/ 4570 w 2931160"/>
              <a:gd name="T25" fmla="*/ 10663 h 1737360"/>
              <a:gd name="T26" fmla="*/ 10665 w 2931160"/>
              <a:gd name="T27" fmla="*/ 4569 h 1737360"/>
              <a:gd name="T28" fmla="*/ 2930016 w 2931160"/>
              <a:gd name="T29" fmla="*/ 4569 h 1737360"/>
              <a:gd name="T30" fmla="*/ 2930016 w 2931160"/>
              <a:gd name="T31" fmla="*/ 1522 h 1737360"/>
              <a:gd name="T32" fmla="*/ 2928492 w 2931160"/>
              <a:gd name="T33" fmla="*/ 0 h 1737360"/>
              <a:gd name="T34" fmla="*/ 10665 w 2931160"/>
              <a:gd name="T35" fmla="*/ 1726060 h 1737360"/>
              <a:gd name="T36" fmla="*/ 4570 w 2931160"/>
              <a:gd name="T37" fmla="*/ 1726060 h 1737360"/>
              <a:gd name="T38" fmla="*/ 10665 w 2931160"/>
              <a:gd name="T39" fmla="*/ 1732154 h 1737360"/>
              <a:gd name="T40" fmla="*/ 10665 w 2931160"/>
              <a:gd name="T41" fmla="*/ 1726060 h 1737360"/>
              <a:gd name="T42" fmla="*/ 2919350 w 2931160"/>
              <a:gd name="T43" fmla="*/ 1726060 h 1737360"/>
              <a:gd name="T44" fmla="*/ 10665 w 2931160"/>
              <a:gd name="T45" fmla="*/ 1726060 h 1737360"/>
              <a:gd name="T46" fmla="*/ 10665 w 2931160"/>
              <a:gd name="T47" fmla="*/ 1732154 h 1737360"/>
              <a:gd name="T48" fmla="*/ 2919350 w 2931160"/>
              <a:gd name="T49" fmla="*/ 1732154 h 1737360"/>
              <a:gd name="T50" fmla="*/ 2919350 w 2931160"/>
              <a:gd name="T51" fmla="*/ 1726060 h 1737360"/>
              <a:gd name="T52" fmla="*/ 2919350 w 2931160"/>
              <a:gd name="T53" fmla="*/ 4569 h 1737360"/>
              <a:gd name="T54" fmla="*/ 2919350 w 2931160"/>
              <a:gd name="T55" fmla="*/ 1732154 h 1737360"/>
              <a:gd name="T56" fmla="*/ 2925445 w 2931160"/>
              <a:gd name="T57" fmla="*/ 1726060 h 1737360"/>
              <a:gd name="T58" fmla="*/ 2930016 w 2931160"/>
              <a:gd name="T59" fmla="*/ 1726060 h 1737360"/>
              <a:gd name="T60" fmla="*/ 2930016 w 2931160"/>
              <a:gd name="T61" fmla="*/ 10663 h 1737360"/>
              <a:gd name="T62" fmla="*/ 2925445 w 2931160"/>
              <a:gd name="T63" fmla="*/ 10663 h 1737360"/>
              <a:gd name="T64" fmla="*/ 2919350 w 2931160"/>
              <a:gd name="T65" fmla="*/ 4569 h 1737360"/>
              <a:gd name="T66" fmla="*/ 2930016 w 2931160"/>
              <a:gd name="T67" fmla="*/ 1726060 h 1737360"/>
              <a:gd name="T68" fmla="*/ 2925445 w 2931160"/>
              <a:gd name="T69" fmla="*/ 1726060 h 1737360"/>
              <a:gd name="T70" fmla="*/ 2919350 w 2931160"/>
              <a:gd name="T71" fmla="*/ 1732154 h 1737360"/>
              <a:gd name="T72" fmla="*/ 2930016 w 2931160"/>
              <a:gd name="T73" fmla="*/ 1732154 h 1737360"/>
              <a:gd name="T74" fmla="*/ 2930016 w 2931160"/>
              <a:gd name="T75" fmla="*/ 1726060 h 1737360"/>
              <a:gd name="T76" fmla="*/ 10665 w 2931160"/>
              <a:gd name="T77" fmla="*/ 4569 h 1737360"/>
              <a:gd name="T78" fmla="*/ 4570 w 2931160"/>
              <a:gd name="T79" fmla="*/ 10663 h 1737360"/>
              <a:gd name="T80" fmla="*/ 10665 w 2931160"/>
              <a:gd name="T81" fmla="*/ 10663 h 1737360"/>
              <a:gd name="T82" fmla="*/ 10665 w 2931160"/>
              <a:gd name="T83" fmla="*/ 4569 h 1737360"/>
              <a:gd name="T84" fmla="*/ 2919350 w 2931160"/>
              <a:gd name="T85" fmla="*/ 4569 h 1737360"/>
              <a:gd name="T86" fmla="*/ 10665 w 2931160"/>
              <a:gd name="T87" fmla="*/ 4569 h 1737360"/>
              <a:gd name="T88" fmla="*/ 10665 w 2931160"/>
              <a:gd name="T89" fmla="*/ 10663 h 1737360"/>
              <a:gd name="T90" fmla="*/ 2919350 w 2931160"/>
              <a:gd name="T91" fmla="*/ 10663 h 1737360"/>
              <a:gd name="T92" fmla="*/ 2919350 w 2931160"/>
              <a:gd name="T93" fmla="*/ 4569 h 1737360"/>
              <a:gd name="T94" fmla="*/ 2930016 w 2931160"/>
              <a:gd name="T95" fmla="*/ 4569 h 1737360"/>
              <a:gd name="T96" fmla="*/ 2919350 w 2931160"/>
              <a:gd name="T97" fmla="*/ 4569 h 1737360"/>
              <a:gd name="T98" fmla="*/ 2925445 w 2931160"/>
              <a:gd name="T99" fmla="*/ 10663 h 1737360"/>
              <a:gd name="T100" fmla="*/ 2930016 w 2931160"/>
              <a:gd name="T101" fmla="*/ 10663 h 1737360"/>
              <a:gd name="T102" fmla="*/ 2930016 w 2931160"/>
              <a:gd name="T103" fmla="*/ 4569 h 173736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931160" h="1737360">
                <a:moveTo>
                  <a:pt x="2929127" y="0"/>
                </a:moveTo>
                <a:lnTo>
                  <a:pt x="1523" y="0"/>
                </a:lnTo>
                <a:lnTo>
                  <a:pt x="0" y="1523"/>
                </a:lnTo>
                <a:lnTo>
                  <a:pt x="0" y="1735835"/>
                </a:lnTo>
                <a:lnTo>
                  <a:pt x="1523" y="1737359"/>
                </a:lnTo>
                <a:lnTo>
                  <a:pt x="2929127" y="1737359"/>
                </a:lnTo>
                <a:lnTo>
                  <a:pt x="2930651" y="1735835"/>
                </a:lnTo>
                <a:lnTo>
                  <a:pt x="2930651" y="1732787"/>
                </a:lnTo>
                <a:lnTo>
                  <a:pt x="10667" y="1732787"/>
                </a:lnTo>
                <a:lnTo>
                  <a:pt x="4571" y="1726691"/>
                </a:lnTo>
                <a:lnTo>
                  <a:pt x="10667" y="1726691"/>
                </a:lnTo>
                <a:lnTo>
                  <a:pt x="10667" y="10667"/>
                </a:lnTo>
                <a:lnTo>
                  <a:pt x="4571" y="10667"/>
                </a:lnTo>
                <a:lnTo>
                  <a:pt x="10667" y="4571"/>
                </a:lnTo>
                <a:lnTo>
                  <a:pt x="2930651" y="4571"/>
                </a:lnTo>
                <a:lnTo>
                  <a:pt x="2930651" y="1523"/>
                </a:lnTo>
                <a:lnTo>
                  <a:pt x="2929127" y="0"/>
                </a:lnTo>
                <a:close/>
              </a:path>
              <a:path w="2931160" h="1737360">
                <a:moveTo>
                  <a:pt x="10667" y="1726691"/>
                </a:moveTo>
                <a:lnTo>
                  <a:pt x="4571" y="1726691"/>
                </a:lnTo>
                <a:lnTo>
                  <a:pt x="10667" y="1732787"/>
                </a:lnTo>
                <a:lnTo>
                  <a:pt x="10667" y="1726691"/>
                </a:lnTo>
                <a:close/>
              </a:path>
              <a:path w="2931160" h="1737360">
                <a:moveTo>
                  <a:pt x="2919983" y="1726691"/>
                </a:moveTo>
                <a:lnTo>
                  <a:pt x="10667" y="1726691"/>
                </a:lnTo>
                <a:lnTo>
                  <a:pt x="10667" y="1732787"/>
                </a:lnTo>
                <a:lnTo>
                  <a:pt x="2919983" y="1732787"/>
                </a:lnTo>
                <a:lnTo>
                  <a:pt x="2919983" y="1726691"/>
                </a:lnTo>
                <a:close/>
              </a:path>
              <a:path w="2931160" h="1737360">
                <a:moveTo>
                  <a:pt x="2919983" y="4571"/>
                </a:moveTo>
                <a:lnTo>
                  <a:pt x="2919983" y="1732787"/>
                </a:lnTo>
                <a:lnTo>
                  <a:pt x="2926079" y="1726691"/>
                </a:lnTo>
                <a:lnTo>
                  <a:pt x="2930651" y="1726691"/>
                </a:lnTo>
                <a:lnTo>
                  <a:pt x="2930651" y="10667"/>
                </a:lnTo>
                <a:lnTo>
                  <a:pt x="2926079" y="10667"/>
                </a:lnTo>
                <a:lnTo>
                  <a:pt x="2919983" y="4571"/>
                </a:lnTo>
                <a:close/>
              </a:path>
              <a:path w="2931160" h="1737360">
                <a:moveTo>
                  <a:pt x="2930651" y="1726691"/>
                </a:moveTo>
                <a:lnTo>
                  <a:pt x="2926079" y="1726691"/>
                </a:lnTo>
                <a:lnTo>
                  <a:pt x="2919983" y="1732787"/>
                </a:lnTo>
                <a:lnTo>
                  <a:pt x="2930651" y="1732787"/>
                </a:lnTo>
                <a:lnTo>
                  <a:pt x="2930651" y="1726691"/>
                </a:lnTo>
                <a:close/>
              </a:path>
              <a:path w="2931160" h="1737360">
                <a:moveTo>
                  <a:pt x="10667" y="4571"/>
                </a:moveTo>
                <a:lnTo>
                  <a:pt x="4571" y="10667"/>
                </a:lnTo>
                <a:lnTo>
                  <a:pt x="10667" y="10667"/>
                </a:lnTo>
                <a:lnTo>
                  <a:pt x="10667" y="4571"/>
                </a:lnTo>
                <a:close/>
              </a:path>
              <a:path w="2931160" h="1737360">
                <a:moveTo>
                  <a:pt x="2919983" y="4571"/>
                </a:moveTo>
                <a:lnTo>
                  <a:pt x="10667" y="4571"/>
                </a:lnTo>
                <a:lnTo>
                  <a:pt x="10667" y="10667"/>
                </a:lnTo>
                <a:lnTo>
                  <a:pt x="2919983" y="10667"/>
                </a:lnTo>
                <a:lnTo>
                  <a:pt x="2919983" y="4571"/>
                </a:lnTo>
                <a:close/>
              </a:path>
              <a:path w="2931160" h="1737360">
                <a:moveTo>
                  <a:pt x="2930651" y="4571"/>
                </a:moveTo>
                <a:lnTo>
                  <a:pt x="2919983" y="4571"/>
                </a:lnTo>
                <a:lnTo>
                  <a:pt x="2926079" y="10667"/>
                </a:lnTo>
                <a:lnTo>
                  <a:pt x="2930651" y="10667"/>
                </a:lnTo>
                <a:lnTo>
                  <a:pt x="2930651" y="4571"/>
                </a:lnTo>
                <a:close/>
              </a:path>
            </a:pathLst>
          </a:custGeom>
          <a:solidFill>
            <a:srgbClr val="1400A6"/>
          </a:solidFill>
          <a:ln w="9525">
            <a:noFill/>
            <a:round/>
            <a:headEnd/>
            <a:tailEnd/>
          </a:ln>
        </p:spPr>
        <p:txBody>
          <a:bodyPr lIns="0" tIns="0" rIns="0" bIns="0"/>
          <a:lstStyle/>
          <a:p>
            <a:endParaRPr lang="en-GB"/>
          </a:p>
        </p:txBody>
      </p:sp>
      <p:sp>
        <p:nvSpPr>
          <p:cNvPr id="5" name="object 4"/>
          <p:cNvSpPr>
            <a:spLocks/>
          </p:cNvSpPr>
          <p:nvPr/>
        </p:nvSpPr>
        <p:spPr bwMode="auto">
          <a:xfrm>
            <a:off x="6020097" y="661591"/>
            <a:ext cx="3054350" cy="1271588"/>
          </a:xfrm>
          <a:custGeom>
            <a:avLst/>
            <a:gdLst>
              <a:gd name="T0" fmla="*/ 3052571 w 3054350"/>
              <a:gd name="T1" fmla="*/ 0 h 1272539"/>
              <a:gd name="T2" fmla="*/ 1523 w 3054350"/>
              <a:gd name="T3" fmla="*/ 0 h 1272539"/>
              <a:gd name="T4" fmla="*/ 0 w 3054350"/>
              <a:gd name="T5" fmla="*/ 1522 h 1272539"/>
              <a:gd name="T6" fmla="*/ 0 w 3054350"/>
              <a:gd name="T7" fmla="*/ 1268542 h 1272539"/>
              <a:gd name="T8" fmla="*/ 1523 w 3054350"/>
              <a:gd name="T9" fmla="*/ 1271588 h 1272539"/>
              <a:gd name="T10" fmla="*/ 3052571 w 3054350"/>
              <a:gd name="T11" fmla="*/ 1271588 h 1272539"/>
              <a:gd name="T12" fmla="*/ 3054095 w 3054350"/>
              <a:gd name="T13" fmla="*/ 1268542 h 1272539"/>
              <a:gd name="T14" fmla="*/ 3054095 w 3054350"/>
              <a:gd name="T15" fmla="*/ 1265497 h 1272539"/>
              <a:gd name="T16" fmla="*/ 6095 w 3054350"/>
              <a:gd name="T17" fmla="*/ 1265497 h 1272539"/>
              <a:gd name="T18" fmla="*/ 6095 w 3054350"/>
              <a:gd name="T19" fmla="*/ 6090 h 1272539"/>
              <a:gd name="T20" fmla="*/ 3054095 w 3054350"/>
              <a:gd name="T21" fmla="*/ 6090 h 1272539"/>
              <a:gd name="T22" fmla="*/ 3054095 w 3054350"/>
              <a:gd name="T23" fmla="*/ 1522 h 1272539"/>
              <a:gd name="T24" fmla="*/ 3052571 w 3054350"/>
              <a:gd name="T25" fmla="*/ 0 h 1272539"/>
              <a:gd name="T26" fmla="*/ 3054095 w 3054350"/>
              <a:gd name="T27" fmla="*/ 6090 h 1272539"/>
              <a:gd name="T28" fmla="*/ 3047999 w 3054350"/>
              <a:gd name="T29" fmla="*/ 6090 h 1272539"/>
              <a:gd name="T30" fmla="*/ 3047999 w 3054350"/>
              <a:gd name="T31" fmla="*/ 1265497 h 1272539"/>
              <a:gd name="T32" fmla="*/ 3054095 w 3054350"/>
              <a:gd name="T33" fmla="*/ 1265497 h 1272539"/>
              <a:gd name="T34" fmla="*/ 3054095 w 3054350"/>
              <a:gd name="T35" fmla="*/ 6090 h 1272539"/>
              <a:gd name="T36" fmla="*/ 3046475 w 3054350"/>
              <a:gd name="T37" fmla="*/ 7613 h 1272539"/>
              <a:gd name="T38" fmla="*/ 7619 w 3054350"/>
              <a:gd name="T39" fmla="*/ 7613 h 1272539"/>
              <a:gd name="T40" fmla="*/ 7619 w 3054350"/>
              <a:gd name="T41" fmla="*/ 1262451 h 1272539"/>
              <a:gd name="T42" fmla="*/ 3046475 w 3054350"/>
              <a:gd name="T43" fmla="*/ 1262451 h 1272539"/>
              <a:gd name="T44" fmla="*/ 3046475 w 3054350"/>
              <a:gd name="T45" fmla="*/ 1260928 h 1272539"/>
              <a:gd name="T46" fmla="*/ 9143 w 3054350"/>
              <a:gd name="T47" fmla="*/ 1260928 h 1272539"/>
              <a:gd name="T48" fmla="*/ 9143 w 3054350"/>
              <a:gd name="T49" fmla="*/ 9136 h 1272539"/>
              <a:gd name="T50" fmla="*/ 3046475 w 3054350"/>
              <a:gd name="T51" fmla="*/ 9136 h 1272539"/>
              <a:gd name="T52" fmla="*/ 3046475 w 3054350"/>
              <a:gd name="T53" fmla="*/ 7613 h 1272539"/>
              <a:gd name="T54" fmla="*/ 3046475 w 3054350"/>
              <a:gd name="T55" fmla="*/ 9136 h 1272539"/>
              <a:gd name="T56" fmla="*/ 3043427 w 3054350"/>
              <a:gd name="T57" fmla="*/ 9136 h 1272539"/>
              <a:gd name="T58" fmla="*/ 3043427 w 3054350"/>
              <a:gd name="T59" fmla="*/ 1260928 h 1272539"/>
              <a:gd name="T60" fmla="*/ 3046475 w 3054350"/>
              <a:gd name="T61" fmla="*/ 1260928 h 1272539"/>
              <a:gd name="T62" fmla="*/ 3046475 w 3054350"/>
              <a:gd name="T63" fmla="*/ 9136 h 127253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0" t="0" r="r" b="b"/>
            <a:pathLst>
              <a:path w="3054350" h="1272539">
                <a:moveTo>
                  <a:pt x="3052571" y="0"/>
                </a:moveTo>
                <a:lnTo>
                  <a:pt x="1523" y="0"/>
                </a:lnTo>
                <a:lnTo>
                  <a:pt x="0" y="1523"/>
                </a:lnTo>
                <a:lnTo>
                  <a:pt x="0" y="1269491"/>
                </a:lnTo>
                <a:lnTo>
                  <a:pt x="1523" y="1272539"/>
                </a:lnTo>
                <a:lnTo>
                  <a:pt x="3052571" y="1272539"/>
                </a:lnTo>
                <a:lnTo>
                  <a:pt x="3054095" y="1269491"/>
                </a:lnTo>
                <a:lnTo>
                  <a:pt x="3054095" y="1266443"/>
                </a:lnTo>
                <a:lnTo>
                  <a:pt x="6095" y="1266443"/>
                </a:lnTo>
                <a:lnTo>
                  <a:pt x="6095" y="6095"/>
                </a:lnTo>
                <a:lnTo>
                  <a:pt x="3054095" y="6095"/>
                </a:lnTo>
                <a:lnTo>
                  <a:pt x="3054095" y="1523"/>
                </a:lnTo>
                <a:lnTo>
                  <a:pt x="3052571" y="0"/>
                </a:lnTo>
                <a:close/>
              </a:path>
              <a:path w="3054350" h="1272539">
                <a:moveTo>
                  <a:pt x="3054095" y="6095"/>
                </a:moveTo>
                <a:lnTo>
                  <a:pt x="3047999" y="6095"/>
                </a:lnTo>
                <a:lnTo>
                  <a:pt x="3047999" y="1266443"/>
                </a:lnTo>
                <a:lnTo>
                  <a:pt x="3054095" y="1266443"/>
                </a:lnTo>
                <a:lnTo>
                  <a:pt x="3054095" y="6095"/>
                </a:lnTo>
                <a:close/>
              </a:path>
              <a:path w="3054350" h="1272539">
                <a:moveTo>
                  <a:pt x="3046475" y="7619"/>
                </a:moveTo>
                <a:lnTo>
                  <a:pt x="7619" y="7619"/>
                </a:lnTo>
                <a:lnTo>
                  <a:pt x="7619" y="1263395"/>
                </a:lnTo>
                <a:lnTo>
                  <a:pt x="3046475" y="1263395"/>
                </a:lnTo>
                <a:lnTo>
                  <a:pt x="3046475" y="1261871"/>
                </a:lnTo>
                <a:lnTo>
                  <a:pt x="9143" y="1261871"/>
                </a:lnTo>
                <a:lnTo>
                  <a:pt x="9143" y="9143"/>
                </a:lnTo>
                <a:lnTo>
                  <a:pt x="3046475" y="9143"/>
                </a:lnTo>
                <a:lnTo>
                  <a:pt x="3046475" y="7619"/>
                </a:lnTo>
                <a:close/>
              </a:path>
              <a:path w="3054350" h="1272539">
                <a:moveTo>
                  <a:pt x="3046475" y="9143"/>
                </a:moveTo>
                <a:lnTo>
                  <a:pt x="3043427" y="9143"/>
                </a:lnTo>
                <a:lnTo>
                  <a:pt x="3043427" y="1261871"/>
                </a:lnTo>
                <a:lnTo>
                  <a:pt x="3046475" y="1261871"/>
                </a:lnTo>
                <a:lnTo>
                  <a:pt x="3046475" y="9143"/>
                </a:lnTo>
                <a:close/>
              </a:path>
            </a:pathLst>
          </a:custGeom>
          <a:solidFill>
            <a:srgbClr val="FF0000"/>
          </a:solidFill>
          <a:ln w="9525">
            <a:noFill/>
            <a:round/>
            <a:headEnd/>
            <a:tailEnd/>
          </a:ln>
        </p:spPr>
        <p:txBody>
          <a:bodyPr lIns="0" tIns="0" rIns="0" bIns="0"/>
          <a:lstStyle/>
          <a:p>
            <a:endParaRPr lang="en-GB"/>
          </a:p>
        </p:txBody>
      </p:sp>
      <p:sp>
        <p:nvSpPr>
          <p:cNvPr id="6" name="object 5"/>
          <p:cNvSpPr txBox="1">
            <a:spLocks noChangeArrowheads="1"/>
          </p:cNvSpPr>
          <p:nvPr/>
        </p:nvSpPr>
        <p:spPr bwMode="auto">
          <a:xfrm>
            <a:off x="6024860" y="353616"/>
            <a:ext cx="3044825" cy="1631985"/>
          </a:xfrm>
          <a:prstGeom prst="rect">
            <a:avLst/>
          </a:prstGeom>
          <a:solidFill>
            <a:schemeClr val="bg1">
              <a:lumMod val="85000"/>
            </a:schemeClr>
          </a:solidFill>
          <a:ln w="9525">
            <a:noFill/>
            <a:miter lim="800000"/>
            <a:headEnd/>
            <a:tailEnd/>
          </a:ln>
        </p:spPr>
        <p:txBody>
          <a:bodyPr wrap="square" lIns="0" tIns="0" rIns="0" bIns="0">
            <a:spAutoFit/>
          </a:bodyPr>
          <a:lstStyle/>
          <a:p>
            <a:pPr marL="98425">
              <a:lnSpc>
                <a:spcPct val="101000"/>
              </a:lnSpc>
            </a:pPr>
            <a:r>
              <a:rPr lang="en-US" altLang="en-US" sz="1500" dirty="0" smtClean="0">
                <a:solidFill>
                  <a:srgbClr val="1400A6"/>
                </a:solidFill>
                <a:latin typeface="Trebuchet MS" pitchFamily="34" charset="0"/>
              </a:rPr>
              <a:t>Recommended for </a:t>
            </a:r>
            <a:r>
              <a:rPr lang="en-US" altLang="en-US" sz="1500" dirty="0">
                <a:solidFill>
                  <a:srgbClr val="1400A6"/>
                </a:solidFill>
                <a:latin typeface="Trebuchet MS" pitchFamily="34" charset="0"/>
              </a:rPr>
              <a:t>video meetings (&lt;</a:t>
            </a:r>
            <a:r>
              <a:rPr lang="en-US" altLang="en-US" sz="1500" dirty="0" smtClean="0">
                <a:solidFill>
                  <a:srgbClr val="1400A6"/>
                </a:solidFill>
                <a:latin typeface="Trebuchet MS" pitchFamily="34" charset="0"/>
              </a:rPr>
              <a:t>100 users) </a:t>
            </a:r>
          </a:p>
          <a:p>
            <a:pPr marL="98425">
              <a:lnSpc>
                <a:spcPct val="101000"/>
              </a:lnSpc>
            </a:pPr>
            <a:r>
              <a:rPr lang="en-US" altLang="en-US" sz="1500" dirty="0" smtClean="0">
                <a:solidFill>
                  <a:srgbClr val="1400A6"/>
                </a:solidFill>
                <a:latin typeface="Trebuchet MS" pitchFamily="34" charset="0"/>
              </a:rPr>
              <a:t>Most </a:t>
            </a:r>
            <a:r>
              <a:rPr lang="en-US" altLang="en-US" sz="1500" dirty="0">
                <a:solidFill>
                  <a:srgbClr val="1400A6"/>
                </a:solidFill>
                <a:latin typeface="Trebuchet MS" pitchFamily="34" charset="0"/>
              </a:rPr>
              <a:t>downloaded App</a:t>
            </a:r>
          </a:p>
          <a:p>
            <a:pPr marL="98425">
              <a:lnSpc>
                <a:spcPct val="101000"/>
              </a:lnSpc>
              <a:spcBef>
                <a:spcPts val="13"/>
              </a:spcBef>
            </a:pPr>
            <a:r>
              <a:rPr lang="en-US" altLang="en-US" sz="1500" dirty="0">
                <a:solidFill>
                  <a:srgbClr val="1400A6"/>
                </a:solidFill>
                <a:latin typeface="Trebuchet MS" pitchFamily="34" charset="0"/>
              </a:rPr>
              <a:t>Minor Security vulnerabilities (See guidance on last page)</a:t>
            </a:r>
          </a:p>
          <a:p>
            <a:pPr marL="98425">
              <a:lnSpc>
                <a:spcPct val="101000"/>
              </a:lnSpc>
              <a:spcBef>
                <a:spcPts val="13"/>
              </a:spcBef>
            </a:pPr>
            <a:r>
              <a:rPr lang="en-US" altLang="en-US" sz="1500" dirty="0">
                <a:solidFill>
                  <a:srgbClr val="1400A6"/>
                </a:solidFill>
                <a:latin typeface="Trebuchet MS" pitchFamily="34" charset="0"/>
              </a:rPr>
              <a:t>No end to end encryption Free to use for 40 </a:t>
            </a:r>
            <a:r>
              <a:rPr lang="en-US" altLang="en-US" sz="1500" dirty="0" err="1">
                <a:solidFill>
                  <a:srgbClr val="1400A6"/>
                </a:solidFill>
                <a:latin typeface="Trebuchet MS" pitchFamily="34" charset="0"/>
              </a:rPr>
              <a:t>mins</a:t>
            </a:r>
            <a:endParaRPr lang="en-US" altLang="en-US" sz="1500" dirty="0">
              <a:solidFill>
                <a:srgbClr val="1400A6"/>
              </a:solidFill>
              <a:latin typeface="Trebuchet MS" pitchFamily="34" charset="0"/>
            </a:endParaRPr>
          </a:p>
        </p:txBody>
      </p:sp>
      <p:sp>
        <p:nvSpPr>
          <p:cNvPr id="7" name="object 6"/>
          <p:cNvSpPr>
            <a:spLocks/>
          </p:cNvSpPr>
          <p:nvPr/>
        </p:nvSpPr>
        <p:spPr bwMode="auto">
          <a:xfrm>
            <a:off x="2987824" y="353616"/>
            <a:ext cx="2930525" cy="6477000"/>
          </a:xfrm>
          <a:custGeom>
            <a:avLst/>
            <a:gdLst>
              <a:gd name="T0" fmla="*/ 2926970 w 2931159"/>
              <a:gd name="T1" fmla="*/ 0 h 4761230"/>
              <a:gd name="T2" fmla="*/ 1523 w 2931159"/>
              <a:gd name="T3" fmla="*/ 0 h 4761230"/>
              <a:gd name="T4" fmla="*/ 0 w 2931159"/>
              <a:gd name="T5" fmla="*/ 3047 h 4761230"/>
              <a:gd name="T6" fmla="*/ 0 w 2931159"/>
              <a:gd name="T7" fmla="*/ 4757609 h 4761230"/>
              <a:gd name="T8" fmla="*/ 1523 w 2931159"/>
              <a:gd name="T9" fmla="*/ 4760657 h 4761230"/>
              <a:gd name="T10" fmla="*/ 2926970 w 2931159"/>
              <a:gd name="T11" fmla="*/ 4760657 h 4761230"/>
              <a:gd name="T12" fmla="*/ 2930017 w 2931159"/>
              <a:gd name="T13" fmla="*/ 4757609 h 4761230"/>
              <a:gd name="T14" fmla="*/ 2930017 w 2931159"/>
              <a:gd name="T15" fmla="*/ 4756085 h 4761230"/>
              <a:gd name="T16" fmla="*/ 9141 w 2931159"/>
              <a:gd name="T17" fmla="*/ 4756085 h 4761230"/>
              <a:gd name="T18" fmla="*/ 4570 w 2931159"/>
              <a:gd name="T19" fmla="*/ 4749990 h 4761230"/>
              <a:gd name="T20" fmla="*/ 9141 w 2931159"/>
              <a:gd name="T21" fmla="*/ 4749990 h 4761230"/>
              <a:gd name="T22" fmla="*/ 9141 w 2931159"/>
              <a:gd name="T23" fmla="*/ 10666 h 4761230"/>
              <a:gd name="T24" fmla="*/ 4570 w 2931159"/>
              <a:gd name="T25" fmla="*/ 10666 h 4761230"/>
              <a:gd name="T26" fmla="*/ 9141 w 2931159"/>
              <a:gd name="T27" fmla="*/ 6095 h 4761230"/>
              <a:gd name="T28" fmla="*/ 2930017 w 2931159"/>
              <a:gd name="T29" fmla="*/ 6095 h 4761230"/>
              <a:gd name="T30" fmla="*/ 2930017 w 2931159"/>
              <a:gd name="T31" fmla="*/ 3047 h 4761230"/>
              <a:gd name="T32" fmla="*/ 2926970 w 2931159"/>
              <a:gd name="T33" fmla="*/ 0 h 4761230"/>
              <a:gd name="T34" fmla="*/ 9141 w 2931159"/>
              <a:gd name="T35" fmla="*/ 4749990 h 4761230"/>
              <a:gd name="T36" fmla="*/ 4570 w 2931159"/>
              <a:gd name="T37" fmla="*/ 4749990 h 4761230"/>
              <a:gd name="T38" fmla="*/ 9141 w 2931159"/>
              <a:gd name="T39" fmla="*/ 4756085 h 4761230"/>
              <a:gd name="T40" fmla="*/ 9141 w 2931159"/>
              <a:gd name="T41" fmla="*/ 4749990 h 4761230"/>
              <a:gd name="T42" fmla="*/ 2919351 w 2931159"/>
              <a:gd name="T43" fmla="*/ 4749990 h 4761230"/>
              <a:gd name="T44" fmla="*/ 9141 w 2931159"/>
              <a:gd name="T45" fmla="*/ 4749990 h 4761230"/>
              <a:gd name="T46" fmla="*/ 9141 w 2931159"/>
              <a:gd name="T47" fmla="*/ 4756085 h 4761230"/>
              <a:gd name="T48" fmla="*/ 2919351 w 2931159"/>
              <a:gd name="T49" fmla="*/ 4756085 h 4761230"/>
              <a:gd name="T50" fmla="*/ 2919351 w 2931159"/>
              <a:gd name="T51" fmla="*/ 4749990 h 4761230"/>
              <a:gd name="T52" fmla="*/ 2919351 w 2931159"/>
              <a:gd name="T53" fmla="*/ 6095 h 4761230"/>
              <a:gd name="T54" fmla="*/ 2919351 w 2931159"/>
              <a:gd name="T55" fmla="*/ 4756085 h 4761230"/>
              <a:gd name="T56" fmla="*/ 2925446 w 2931159"/>
              <a:gd name="T57" fmla="*/ 4749990 h 4761230"/>
              <a:gd name="T58" fmla="*/ 2930017 w 2931159"/>
              <a:gd name="T59" fmla="*/ 4749990 h 4761230"/>
              <a:gd name="T60" fmla="*/ 2930017 w 2931159"/>
              <a:gd name="T61" fmla="*/ 10666 h 4761230"/>
              <a:gd name="T62" fmla="*/ 2925446 w 2931159"/>
              <a:gd name="T63" fmla="*/ 10666 h 4761230"/>
              <a:gd name="T64" fmla="*/ 2919351 w 2931159"/>
              <a:gd name="T65" fmla="*/ 6095 h 4761230"/>
              <a:gd name="T66" fmla="*/ 2930017 w 2931159"/>
              <a:gd name="T67" fmla="*/ 4749990 h 4761230"/>
              <a:gd name="T68" fmla="*/ 2925446 w 2931159"/>
              <a:gd name="T69" fmla="*/ 4749990 h 4761230"/>
              <a:gd name="T70" fmla="*/ 2919351 w 2931159"/>
              <a:gd name="T71" fmla="*/ 4756085 h 4761230"/>
              <a:gd name="T72" fmla="*/ 2930017 w 2931159"/>
              <a:gd name="T73" fmla="*/ 4756085 h 4761230"/>
              <a:gd name="T74" fmla="*/ 2930017 w 2931159"/>
              <a:gd name="T75" fmla="*/ 4749990 h 4761230"/>
              <a:gd name="T76" fmla="*/ 9141 w 2931159"/>
              <a:gd name="T77" fmla="*/ 6095 h 4761230"/>
              <a:gd name="T78" fmla="*/ 4570 w 2931159"/>
              <a:gd name="T79" fmla="*/ 10666 h 4761230"/>
              <a:gd name="T80" fmla="*/ 9141 w 2931159"/>
              <a:gd name="T81" fmla="*/ 10666 h 4761230"/>
              <a:gd name="T82" fmla="*/ 9141 w 2931159"/>
              <a:gd name="T83" fmla="*/ 6095 h 4761230"/>
              <a:gd name="T84" fmla="*/ 2919351 w 2931159"/>
              <a:gd name="T85" fmla="*/ 6095 h 4761230"/>
              <a:gd name="T86" fmla="*/ 9141 w 2931159"/>
              <a:gd name="T87" fmla="*/ 6095 h 4761230"/>
              <a:gd name="T88" fmla="*/ 9141 w 2931159"/>
              <a:gd name="T89" fmla="*/ 10666 h 4761230"/>
              <a:gd name="T90" fmla="*/ 2919351 w 2931159"/>
              <a:gd name="T91" fmla="*/ 10666 h 4761230"/>
              <a:gd name="T92" fmla="*/ 2919351 w 2931159"/>
              <a:gd name="T93" fmla="*/ 6095 h 4761230"/>
              <a:gd name="T94" fmla="*/ 2930017 w 2931159"/>
              <a:gd name="T95" fmla="*/ 6095 h 4761230"/>
              <a:gd name="T96" fmla="*/ 2919351 w 2931159"/>
              <a:gd name="T97" fmla="*/ 6095 h 4761230"/>
              <a:gd name="T98" fmla="*/ 2925446 w 2931159"/>
              <a:gd name="T99" fmla="*/ 10666 h 4761230"/>
              <a:gd name="T100" fmla="*/ 2930017 w 2931159"/>
              <a:gd name="T101" fmla="*/ 10666 h 4761230"/>
              <a:gd name="T102" fmla="*/ 2930017 w 2931159"/>
              <a:gd name="T103" fmla="*/ 6095 h 476123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931159" h="4761230">
                <a:moveTo>
                  <a:pt x="2927603" y="0"/>
                </a:moveTo>
                <a:lnTo>
                  <a:pt x="1523" y="0"/>
                </a:lnTo>
                <a:lnTo>
                  <a:pt x="0" y="3047"/>
                </a:lnTo>
                <a:lnTo>
                  <a:pt x="0" y="4757927"/>
                </a:lnTo>
                <a:lnTo>
                  <a:pt x="1523" y="4760975"/>
                </a:lnTo>
                <a:lnTo>
                  <a:pt x="2927603" y="4760975"/>
                </a:lnTo>
                <a:lnTo>
                  <a:pt x="2930651" y="4757927"/>
                </a:lnTo>
                <a:lnTo>
                  <a:pt x="2930651" y="4756403"/>
                </a:lnTo>
                <a:lnTo>
                  <a:pt x="9143" y="4756403"/>
                </a:lnTo>
                <a:lnTo>
                  <a:pt x="4571" y="4750307"/>
                </a:lnTo>
                <a:lnTo>
                  <a:pt x="9143" y="4750307"/>
                </a:lnTo>
                <a:lnTo>
                  <a:pt x="9143" y="10667"/>
                </a:lnTo>
                <a:lnTo>
                  <a:pt x="4571" y="10667"/>
                </a:lnTo>
                <a:lnTo>
                  <a:pt x="9143" y="6095"/>
                </a:lnTo>
                <a:lnTo>
                  <a:pt x="2930651" y="6095"/>
                </a:lnTo>
                <a:lnTo>
                  <a:pt x="2930651" y="3047"/>
                </a:lnTo>
                <a:lnTo>
                  <a:pt x="2927603" y="0"/>
                </a:lnTo>
                <a:close/>
              </a:path>
              <a:path w="2931159" h="4761230">
                <a:moveTo>
                  <a:pt x="9143" y="4750307"/>
                </a:moveTo>
                <a:lnTo>
                  <a:pt x="4571" y="4750307"/>
                </a:lnTo>
                <a:lnTo>
                  <a:pt x="9143" y="4756403"/>
                </a:lnTo>
                <a:lnTo>
                  <a:pt x="9143" y="4750307"/>
                </a:lnTo>
                <a:close/>
              </a:path>
              <a:path w="2931159" h="4761230">
                <a:moveTo>
                  <a:pt x="2919983" y="4750307"/>
                </a:moveTo>
                <a:lnTo>
                  <a:pt x="9143" y="4750307"/>
                </a:lnTo>
                <a:lnTo>
                  <a:pt x="9143" y="4756403"/>
                </a:lnTo>
                <a:lnTo>
                  <a:pt x="2919983" y="4756403"/>
                </a:lnTo>
                <a:lnTo>
                  <a:pt x="2919983" y="4750307"/>
                </a:lnTo>
                <a:close/>
              </a:path>
              <a:path w="2931159" h="4761230">
                <a:moveTo>
                  <a:pt x="2919983" y="6095"/>
                </a:moveTo>
                <a:lnTo>
                  <a:pt x="2919983" y="4756403"/>
                </a:lnTo>
                <a:lnTo>
                  <a:pt x="2926079" y="4750307"/>
                </a:lnTo>
                <a:lnTo>
                  <a:pt x="2930651" y="4750307"/>
                </a:lnTo>
                <a:lnTo>
                  <a:pt x="2930651" y="10667"/>
                </a:lnTo>
                <a:lnTo>
                  <a:pt x="2926079" y="10667"/>
                </a:lnTo>
                <a:lnTo>
                  <a:pt x="2919983" y="6095"/>
                </a:lnTo>
                <a:close/>
              </a:path>
              <a:path w="2931159" h="4761230">
                <a:moveTo>
                  <a:pt x="2930651" y="4750307"/>
                </a:moveTo>
                <a:lnTo>
                  <a:pt x="2926079" y="4750307"/>
                </a:lnTo>
                <a:lnTo>
                  <a:pt x="2919983" y="4756403"/>
                </a:lnTo>
                <a:lnTo>
                  <a:pt x="2930651" y="4756403"/>
                </a:lnTo>
                <a:lnTo>
                  <a:pt x="2930651" y="4750307"/>
                </a:lnTo>
                <a:close/>
              </a:path>
              <a:path w="2931159" h="4761230">
                <a:moveTo>
                  <a:pt x="9143" y="6095"/>
                </a:moveTo>
                <a:lnTo>
                  <a:pt x="4571" y="10667"/>
                </a:lnTo>
                <a:lnTo>
                  <a:pt x="9143" y="10667"/>
                </a:lnTo>
                <a:lnTo>
                  <a:pt x="9143" y="6095"/>
                </a:lnTo>
                <a:close/>
              </a:path>
              <a:path w="2931159" h="4761230">
                <a:moveTo>
                  <a:pt x="2919983" y="6095"/>
                </a:moveTo>
                <a:lnTo>
                  <a:pt x="9143" y="6095"/>
                </a:lnTo>
                <a:lnTo>
                  <a:pt x="9143" y="10667"/>
                </a:lnTo>
                <a:lnTo>
                  <a:pt x="2919983" y="10667"/>
                </a:lnTo>
                <a:lnTo>
                  <a:pt x="2919983" y="6095"/>
                </a:lnTo>
                <a:close/>
              </a:path>
              <a:path w="2931159" h="4761230">
                <a:moveTo>
                  <a:pt x="2930651" y="6095"/>
                </a:moveTo>
                <a:lnTo>
                  <a:pt x="2919983" y="6095"/>
                </a:lnTo>
                <a:lnTo>
                  <a:pt x="2926079" y="10667"/>
                </a:lnTo>
                <a:lnTo>
                  <a:pt x="2930651" y="10667"/>
                </a:lnTo>
                <a:lnTo>
                  <a:pt x="2930651" y="6095"/>
                </a:lnTo>
                <a:close/>
              </a:path>
            </a:pathLst>
          </a:custGeom>
          <a:solidFill>
            <a:srgbClr val="1400A6"/>
          </a:solidFill>
          <a:ln w="9525">
            <a:noFill/>
            <a:round/>
            <a:headEnd/>
            <a:tailEnd/>
          </a:ln>
        </p:spPr>
        <p:txBody>
          <a:bodyPr lIns="0" tIns="0" rIns="0" bIns="0"/>
          <a:lstStyle/>
          <a:p>
            <a:endParaRPr lang="en-GB"/>
          </a:p>
        </p:txBody>
      </p:sp>
      <p:sp>
        <p:nvSpPr>
          <p:cNvPr id="8" name="object 7"/>
          <p:cNvSpPr txBox="1">
            <a:spLocks noChangeArrowheads="1"/>
          </p:cNvSpPr>
          <p:nvPr/>
        </p:nvSpPr>
        <p:spPr bwMode="auto">
          <a:xfrm>
            <a:off x="3064024" y="506016"/>
            <a:ext cx="2339975" cy="679450"/>
          </a:xfrm>
          <a:prstGeom prst="rect">
            <a:avLst/>
          </a:prstGeom>
          <a:noFill/>
          <a:ln w="9525">
            <a:noFill/>
            <a:miter lim="800000"/>
            <a:headEnd/>
            <a:tailEnd/>
          </a:ln>
        </p:spPr>
        <p:txBody>
          <a:bodyPr lIns="0" tIns="0" rIns="0" bIns="0">
            <a:spAutoFit/>
          </a:bodyPr>
          <a:lstStyle/>
          <a:p>
            <a:pPr marL="12700">
              <a:lnSpc>
                <a:spcPct val="101000"/>
              </a:lnSpc>
            </a:pPr>
            <a:r>
              <a:rPr lang="en-US" altLang="en-US" sz="1500" dirty="0">
                <a:solidFill>
                  <a:srgbClr val="1400A6"/>
                </a:solidFill>
                <a:latin typeface="Trebuchet MS" pitchFamily="34" charset="0"/>
              </a:rPr>
              <a:t>3.  You give the meeting a name and set the date and time.</a:t>
            </a:r>
            <a:endParaRPr lang="en-US" altLang="en-US" sz="1500" dirty="0">
              <a:latin typeface="Trebuchet MS" pitchFamily="34" charset="0"/>
            </a:endParaRPr>
          </a:p>
        </p:txBody>
      </p:sp>
      <p:sp>
        <p:nvSpPr>
          <p:cNvPr id="9" name="object 8"/>
          <p:cNvSpPr txBox="1">
            <a:spLocks noChangeArrowheads="1"/>
          </p:cNvSpPr>
          <p:nvPr/>
        </p:nvSpPr>
        <p:spPr bwMode="auto">
          <a:xfrm>
            <a:off x="3035449" y="4627166"/>
            <a:ext cx="2535238" cy="679450"/>
          </a:xfrm>
          <a:prstGeom prst="rect">
            <a:avLst/>
          </a:prstGeom>
          <a:noFill/>
          <a:ln w="9525">
            <a:noFill/>
            <a:miter lim="800000"/>
            <a:headEnd/>
            <a:tailEnd/>
          </a:ln>
        </p:spPr>
        <p:txBody>
          <a:bodyPr lIns="0" tIns="0" rIns="0" bIns="0">
            <a:spAutoFit/>
          </a:bodyPr>
          <a:lstStyle/>
          <a:p>
            <a:pPr marL="12700">
              <a:lnSpc>
                <a:spcPct val="101000"/>
              </a:lnSpc>
            </a:pPr>
            <a:r>
              <a:rPr lang="en-US" altLang="en-US" sz="1500" dirty="0">
                <a:solidFill>
                  <a:srgbClr val="1400A6"/>
                </a:solidFill>
                <a:latin typeface="Trebuchet MS" pitchFamily="34" charset="0"/>
              </a:rPr>
              <a:t>Add in any other settings you might want and then, at the very bottom:-</a:t>
            </a:r>
            <a:endParaRPr lang="en-US" altLang="en-US" sz="1500" dirty="0">
              <a:latin typeface="Trebuchet MS" pitchFamily="34" charset="0"/>
            </a:endParaRPr>
          </a:p>
        </p:txBody>
      </p:sp>
      <p:sp>
        <p:nvSpPr>
          <p:cNvPr id="10" name="object 9"/>
          <p:cNvSpPr txBox="1">
            <a:spLocks noChangeArrowheads="1"/>
          </p:cNvSpPr>
          <p:nvPr/>
        </p:nvSpPr>
        <p:spPr bwMode="auto">
          <a:xfrm>
            <a:off x="3035449" y="5908279"/>
            <a:ext cx="2441575" cy="677862"/>
          </a:xfrm>
          <a:prstGeom prst="rect">
            <a:avLst/>
          </a:prstGeom>
          <a:noFill/>
          <a:ln w="9525">
            <a:noFill/>
            <a:miter lim="800000"/>
            <a:headEnd/>
            <a:tailEnd/>
          </a:ln>
        </p:spPr>
        <p:txBody>
          <a:bodyPr lIns="0" tIns="0" rIns="0" bIns="0">
            <a:spAutoFit/>
          </a:bodyPr>
          <a:lstStyle/>
          <a:p>
            <a:pPr marL="12700">
              <a:lnSpc>
                <a:spcPct val="101000"/>
              </a:lnSpc>
            </a:pPr>
            <a:r>
              <a:rPr lang="en-US" altLang="en-US" sz="1500">
                <a:solidFill>
                  <a:srgbClr val="1400A6"/>
                </a:solidFill>
                <a:latin typeface="Trebuchet MS" pitchFamily="34" charset="0"/>
              </a:rPr>
              <a:t>The 9-digit meeting ID will then be shown </a:t>
            </a:r>
            <a:r>
              <a:rPr lang="en-US" altLang="en-US" sz="1500" b="1">
                <a:solidFill>
                  <a:srgbClr val="FF0000"/>
                </a:solidFill>
                <a:latin typeface="Trebuchet MS" pitchFamily="34" charset="0"/>
              </a:rPr>
              <a:t>*** *** *** </a:t>
            </a:r>
            <a:r>
              <a:rPr lang="en-US" altLang="en-US" sz="1500">
                <a:solidFill>
                  <a:srgbClr val="1400A6"/>
                </a:solidFill>
                <a:latin typeface="Trebuchet MS" pitchFamily="34" charset="0"/>
              </a:rPr>
              <a:t>as well as a link and password.</a:t>
            </a:r>
            <a:endParaRPr lang="en-US" altLang="en-US" sz="1500">
              <a:latin typeface="Trebuchet MS" pitchFamily="34" charset="0"/>
            </a:endParaRPr>
          </a:p>
        </p:txBody>
      </p:sp>
      <p:sp>
        <p:nvSpPr>
          <p:cNvPr id="11" name="object 10"/>
          <p:cNvSpPr>
            <a:spLocks/>
          </p:cNvSpPr>
          <p:nvPr/>
        </p:nvSpPr>
        <p:spPr bwMode="auto">
          <a:xfrm>
            <a:off x="6012160" y="5382816"/>
            <a:ext cx="3033712" cy="1447800"/>
          </a:xfrm>
          <a:custGeom>
            <a:avLst/>
            <a:gdLst>
              <a:gd name="T0" fmla="*/ 3030663 w 3032759"/>
              <a:gd name="T1" fmla="*/ 0 h 1272540"/>
              <a:gd name="T2" fmla="*/ 3048 w 3032759"/>
              <a:gd name="T3" fmla="*/ 0 h 1272540"/>
              <a:gd name="T4" fmla="*/ 0 w 3032759"/>
              <a:gd name="T5" fmla="*/ 1524 h 1272540"/>
              <a:gd name="T6" fmla="*/ 0 w 3032759"/>
              <a:gd name="T7" fmla="*/ 1270124 h 1272540"/>
              <a:gd name="T8" fmla="*/ 3048 w 3032759"/>
              <a:gd name="T9" fmla="*/ 1273174 h 1272540"/>
              <a:gd name="T10" fmla="*/ 3030663 w 3032759"/>
              <a:gd name="T11" fmla="*/ 1273174 h 1272540"/>
              <a:gd name="T12" fmla="*/ 3033712 w 3032759"/>
              <a:gd name="T13" fmla="*/ 1270124 h 1272540"/>
              <a:gd name="T14" fmla="*/ 3033712 w 3032759"/>
              <a:gd name="T15" fmla="*/ 1267075 h 1272540"/>
              <a:gd name="T16" fmla="*/ 10670 w 3032759"/>
              <a:gd name="T17" fmla="*/ 1267075 h 1272540"/>
              <a:gd name="T18" fmla="*/ 6097 w 3032759"/>
              <a:gd name="T19" fmla="*/ 1262501 h 1272540"/>
              <a:gd name="T20" fmla="*/ 10670 w 3032759"/>
              <a:gd name="T21" fmla="*/ 1262501 h 1272540"/>
              <a:gd name="T22" fmla="*/ 10670 w 3032759"/>
              <a:gd name="T23" fmla="*/ 10672 h 1272540"/>
              <a:gd name="T24" fmla="*/ 6097 w 3032759"/>
              <a:gd name="T25" fmla="*/ 10672 h 1272540"/>
              <a:gd name="T26" fmla="*/ 10670 w 3032759"/>
              <a:gd name="T27" fmla="*/ 4573 h 1272540"/>
              <a:gd name="T28" fmla="*/ 3033712 w 3032759"/>
              <a:gd name="T29" fmla="*/ 4573 h 1272540"/>
              <a:gd name="T30" fmla="*/ 3033712 w 3032759"/>
              <a:gd name="T31" fmla="*/ 1524 h 1272540"/>
              <a:gd name="T32" fmla="*/ 3030663 w 3032759"/>
              <a:gd name="T33" fmla="*/ 0 h 1272540"/>
              <a:gd name="T34" fmla="*/ 10670 w 3032759"/>
              <a:gd name="T35" fmla="*/ 1262501 h 1272540"/>
              <a:gd name="T36" fmla="*/ 6097 w 3032759"/>
              <a:gd name="T37" fmla="*/ 1262501 h 1272540"/>
              <a:gd name="T38" fmla="*/ 10670 w 3032759"/>
              <a:gd name="T39" fmla="*/ 1267075 h 1272540"/>
              <a:gd name="T40" fmla="*/ 10670 w 3032759"/>
              <a:gd name="T41" fmla="*/ 1262501 h 1272540"/>
              <a:gd name="T42" fmla="*/ 3023041 w 3032759"/>
              <a:gd name="T43" fmla="*/ 1262501 h 1272540"/>
              <a:gd name="T44" fmla="*/ 10670 w 3032759"/>
              <a:gd name="T45" fmla="*/ 1262501 h 1272540"/>
              <a:gd name="T46" fmla="*/ 10670 w 3032759"/>
              <a:gd name="T47" fmla="*/ 1267075 h 1272540"/>
              <a:gd name="T48" fmla="*/ 3023041 w 3032759"/>
              <a:gd name="T49" fmla="*/ 1267075 h 1272540"/>
              <a:gd name="T50" fmla="*/ 3023041 w 3032759"/>
              <a:gd name="T51" fmla="*/ 1262501 h 1272540"/>
              <a:gd name="T52" fmla="*/ 3023041 w 3032759"/>
              <a:gd name="T53" fmla="*/ 4573 h 1272540"/>
              <a:gd name="T54" fmla="*/ 3023041 w 3032759"/>
              <a:gd name="T55" fmla="*/ 1267075 h 1272540"/>
              <a:gd name="T56" fmla="*/ 3027614 w 3032759"/>
              <a:gd name="T57" fmla="*/ 1262501 h 1272540"/>
              <a:gd name="T58" fmla="*/ 3033712 w 3032759"/>
              <a:gd name="T59" fmla="*/ 1262501 h 1272540"/>
              <a:gd name="T60" fmla="*/ 3033712 w 3032759"/>
              <a:gd name="T61" fmla="*/ 10672 h 1272540"/>
              <a:gd name="T62" fmla="*/ 3027614 w 3032759"/>
              <a:gd name="T63" fmla="*/ 10672 h 1272540"/>
              <a:gd name="T64" fmla="*/ 3023041 w 3032759"/>
              <a:gd name="T65" fmla="*/ 4573 h 1272540"/>
              <a:gd name="T66" fmla="*/ 3033712 w 3032759"/>
              <a:gd name="T67" fmla="*/ 1262501 h 1272540"/>
              <a:gd name="T68" fmla="*/ 3027614 w 3032759"/>
              <a:gd name="T69" fmla="*/ 1262501 h 1272540"/>
              <a:gd name="T70" fmla="*/ 3023041 w 3032759"/>
              <a:gd name="T71" fmla="*/ 1267075 h 1272540"/>
              <a:gd name="T72" fmla="*/ 3033712 w 3032759"/>
              <a:gd name="T73" fmla="*/ 1267075 h 1272540"/>
              <a:gd name="T74" fmla="*/ 3033712 w 3032759"/>
              <a:gd name="T75" fmla="*/ 1262501 h 1272540"/>
              <a:gd name="T76" fmla="*/ 10670 w 3032759"/>
              <a:gd name="T77" fmla="*/ 4573 h 1272540"/>
              <a:gd name="T78" fmla="*/ 6097 w 3032759"/>
              <a:gd name="T79" fmla="*/ 10672 h 1272540"/>
              <a:gd name="T80" fmla="*/ 10670 w 3032759"/>
              <a:gd name="T81" fmla="*/ 10672 h 1272540"/>
              <a:gd name="T82" fmla="*/ 10670 w 3032759"/>
              <a:gd name="T83" fmla="*/ 4573 h 1272540"/>
              <a:gd name="T84" fmla="*/ 3023041 w 3032759"/>
              <a:gd name="T85" fmla="*/ 4573 h 1272540"/>
              <a:gd name="T86" fmla="*/ 10670 w 3032759"/>
              <a:gd name="T87" fmla="*/ 4573 h 1272540"/>
              <a:gd name="T88" fmla="*/ 10670 w 3032759"/>
              <a:gd name="T89" fmla="*/ 10672 h 1272540"/>
              <a:gd name="T90" fmla="*/ 3023041 w 3032759"/>
              <a:gd name="T91" fmla="*/ 10672 h 1272540"/>
              <a:gd name="T92" fmla="*/ 3023041 w 3032759"/>
              <a:gd name="T93" fmla="*/ 4573 h 1272540"/>
              <a:gd name="T94" fmla="*/ 3033712 w 3032759"/>
              <a:gd name="T95" fmla="*/ 4573 h 1272540"/>
              <a:gd name="T96" fmla="*/ 3023041 w 3032759"/>
              <a:gd name="T97" fmla="*/ 4573 h 1272540"/>
              <a:gd name="T98" fmla="*/ 3027614 w 3032759"/>
              <a:gd name="T99" fmla="*/ 10672 h 1272540"/>
              <a:gd name="T100" fmla="*/ 3033712 w 3032759"/>
              <a:gd name="T101" fmla="*/ 10672 h 1272540"/>
              <a:gd name="T102" fmla="*/ 3033712 w 3032759"/>
              <a:gd name="T103" fmla="*/ 4573 h 127254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032759" h="1272540">
                <a:moveTo>
                  <a:pt x="3029711" y="0"/>
                </a:moveTo>
                <a:lnTo>
                  <a:pt x="3047" y="0"/>
                </a:lnTo>
                <a:lnTo>
                  <a:pt x="0" y="1523"/>
                </a:lnTo>
                <a:lnTo>
                  <a:pt x="0" y="1269491"/>
                </a:lnTo>
                <a:lnTo>
                  <a:pt x="3047" y="1272539"/>
                </a:lnTo>
                <a:lnTo>
                  <a:pt x="3029711" y="1272539"/>
                </a:lnTo>
                <a:lnTo>
                  <a:pt x="3032759" y="1269491"/>
                </a:lnTo>
                <a:lnTo>
                  <a:pt x="3032759" y="1266443"/>
                </a:lnTo>
                <a:lnTo>
                  <a:pt x="10667" y="1266443"/>
                </a:lnTo>
                <a:lnTo>
                  <a:pt x="6095" y="1261871"/>
                </a:lnTo>
                <a:lnTo>
                  <a:pt x="10667" y="1261871"/>
                </a:lnTo>
                <a:lnTo>
                  <a:pt x="10667" y="10667"/>
                </a:lnTo>
                <a:lnTo>
                  <a:pt x="6095" y="10667"/>
                </a:lnTo>
                <a:lnTo>
                  <a:pt x="10667" y="4571"/>
                </a:lnTo>
                <a:lnTo>
                  <a:pt x="3032759" y="4571"/>
                </a:lnTo>
                <a:lnTo>
                  <a:pt x="3032759" y="1523"/>
                </a:lnTo>
                <a:lnTo>
                  <a:pt x="3029711" y="0"/>
                </a:lnTo>
                <a:close/>
              </a:path>
              <a:path w="3032759" h="1272540">
                <a:moveTo>
                  <a:pt x="10667" y="1261871"/>
                </a:moveTo>
                <a:lnTo>
                  <a:pt x="6095" y="1261871"/>
                </a:lnTo>
                <a:lnTo>
                  <a:pt x="10667" y="1266443"/>
                </a:lnTo>
                <a:lnTo>
                  <a:pt x="10667" y="1261871"/>
                </a:lnTo>
                <a:close/>
              </a:path>
              <a:path w="3032759" h="1272540">
                <a:moveTo>
                  <a:pt x="3022091" y="1261871"/>
                </a:moveTo>
                <a:lnTo>
                  <a:pt x="10667" y="1261871"/>
                </a:lnTo>
                <a:lnTo>
                  <a:pt x="10667" y="1266443"/>
                </a:lnTo>
                <a:lnTo>
                  <a:pt x="3022091" y="1266443"/>
                </a:lnTo>
                <a:lnTo>
                  <a:pt x="3022091" y="1261871"/>
                </a:lnTo>
                <a:close/>
              </a:path>
              <a:path w="3032759" h="1272540">
                <a:moveTo>
                  <a:pt x="3022091" y="4571"/>
                </a:moveTo>
                <a:lnTo>
                  <a:pt x="3022091" y="1266443"/>
                </a:lnTo>
                <a:lnTo>
                  <a:pt x="3026663" y="1261871"/>
                </a:lnTo>
                <a:lnTo>
                  <a:pt x="3032759" y="1261871"/>
                </a:lnTo>
                <a:lnTo>
                  <a:pt x="3032759" y="10667"/>
                </a:lnTo>
                <a:lnTo>
                  <a:pt x="3026663" y="10667"/>
                </a:lnTo>
                <a:lnTo>
                  <a:pt x="3022091" y="4571"/>
                </a:lnTo>
                <a:close/>
              </a:path>
              <a:path w="3032759" h="1272540">
                <a:moveTo>
                  <a:pt x="3032759" y="1261871"/>
                </a:moveTo>
                <a:lnTo>
                  <a:pt x="3026663" y="1261871"/>
                </a:lnTo>
                <a:lnTo>
                  <a:pt x="3022091" y="1266443"/>
                </a:lnTo>
                <a:lnTo>
                  <a:pt x="3032759" y="1266443"/>
                </a:lnTo>
                <a:lnTo>
                  <a:pt x="3032759" y="1261871"/>
                </a:lnTo>
                <a:close/>
              </a:path>
              <a:path w="3032759" h="1272540">
                <a:moveTo>
                  <a:pt x="10667" y="4571"/>
                </a:moveTo>
                <a:lnTo>
                  <a:pt x="6095" y="10667"/>
                </a:lnTo>
                <a:lnTo>
                  <a:pt x="10667" y="10667"/>
                </a:lnTo>
                <a:lnTo>
                  <a:pt x="10667" y="4571"/>
                </a:lnTo>
                <a:close/>
              </a:path>
              <a:path w="3032759" h="1272540">
                <a:moveTo>
                  <a:pt x="3022091" y="4571"/>
                </a:moveTo>
                <a:lnTo>
                  <a:pt x="10667" y="4571"/>
                </a:lnTo>
                <a:lnTo>
                  <a:pt x="10667" y="10667"/>
                </a:lnTo>
                <a:lnTo>
                  <a:pt x="3022091" y="10667"/>
                </a:lnTo>
                <a:lnTo>
                  <a:pt x="3022091" y="4571"/>
                </a:lnTo>
                <a:close/>
              </a:path>
              <a:path w="3032759" h="1272540">
                <a:moveTo>
                  <a:pt x="3032759" y="4571"/>
                </a:moveTo>
                <a:lnTo>
                  <a:pt x="3022091" y="4571"/>
                </a:lnTo>
                <a:lnTo>
                  <a:pt x="3026663" y="10667"/>
                </a:lnTo>
                <a:lnTo>
                  <a:pt x="3032759" y="10667"/>
                </a:lnTo>
                <a:lnTo>
                  <a:pt x="3032759" y="4571"/>
                </a:lnTo>
                <a:close/>
              </a:path>
            </a:pathLst>
          </a:custGeom>
          <a:solidFill>
            <a:srgbClr val="1400A6"/>
          </a:solidFill>
          <a:ln w="9525">
            <a:noFill/>
            <a:round/>
            <a:headEnd/>
            <a:tailEnd/>
          </a:ln>
        </p:spPr>
        <p:txBody>
          <a:bodyPr lIns="0" tIns="0" rIns="0" bIns="0"/>
          <a:lstStyle/>
          <a:p>
            <a:endParaRPr lang="en-GB"/>
          </a:p>
        </p:txBody>
      </p:sp>
      <p:sp>
        <p:nvSpPr>
          <p:cNvPr id="12" name="object 11"/>
          <p:cNvSpPr txBox="1">
            <a:spLocks noChangeArrowheads="1"/>
          </p:cNvSpPr>
          <p:nvPr/>
        </p:nvSpPr>
        <p:spPr bwMode="auto">
          <a:xfrm>
            <a:off x="6105822" y="5557441"/>
            <a:ext cx="2606675" cy="1165704"/>
          </a:xfrm>
          <a:prstGeom prst="rect">
            <a:avLst/>
          </a:prstGeom>
          <a:noFill/>
          <a:ln w="9525">
            <a:noFill/>
            <a:miter lim="800000"/>
            <a:headEnd/>
            <a:tailEnd/>
          </a:ln>
        </p:spPr>
        <p:txBody>
          <a:bodyPr lIns="0" tIns="0" rIns="0" bIns="0">
            <a:spAutoFit/>
          </a:bodyPr>
          <a:lstStyle/>
          <a:p>
            <a:pPr marL="12700">
              <a:lnSpc>
                <a:spcPct val="101000"/>
              </a:lnSpc>
            </a:pPr>
            <a:r>
              <a:rPr lang="en-US" altLang="en-US" sz="1500" dirty="0">
                <a:solidFill>
                  <a:srgbClr val="1400A6"/>
                </a:solidFill>
                <a:latin typeface="Trebuchet MS" pitchFamily="34" charset="0"/>
              </a:rPr>
              <a:t>5.  At the appointed hour everyone clicks on the link in </a:t>
            </a:r>
            <a:r>
              <a:rPr lang="en-US" altLang="en-US" sz="1500" dirty="0" smtClean="0">
                <a:solidFill>
                  <a:srgbClr val="1400A6"/>
                </a:solidFill>
                <a:latin typeface="Trebuchet MS" pitchFamily="34" charset="0"/>
              </a:rPr>
              <a:t>they received and enters </a:t>
            </a:r>
            <a:r>
              <a:rPr lang="en-US" altLang="en-US" sz="1500" dirty="0">
                <a:solidFill>
                  <a:srgbClr val="1400A6"/>
                </a:solidFill>
                <a:latin typeface="Trebuchet MS" pitchFamily="34" charset="0"/>
              </a:rPr>
              <a:t>the </a:t>
            </a:r>
            <a:r>
              <a:rPr lang="en-US" altLang="en-US" sz="1500" dirty="0" smtClean="0">
                <a:solidFill>
                  <a:srgbClr val="1400A6"/>
                </a:solidFill>
                <a:latin typeface="Trebuchet MS" pitchFamily="34" charset="0"/>
              </a:rPr>
              <a:t>password, if prompted.  You should then be connected.</a:t>
            </a:r>
            <a:endParaRPr lang="en-US" altLang="en-US" sz="1500" dirty="0">
              <a:latin typeface="Trebuchet MS" pitchFamily="34" charset="0"/>
            </a:endParaRPr>
          </a:p>
        </p:txBody>
      </p:sp>
      <p:sp>
        <p:nvSpPr>
          <p:cNvPr id="13" name="object 12"/>
          <p:cNvSpPr>
            <a:spLocks noChangeArrowheads="1"/>
          </p:cNvSpPr>
          <p:nvPr/>
        </p:nvSpPr>
        <p:spPr bwMode="auto">
          <a:xfrm>
            <a:off x="251520" y="44624"/>
            <a:ext cx="2628528" cy="770384"/>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tLang="en-US"/>
          </a:p>
        </p:txBody>
      </p:sp>
      <p:sp>
        <p:nvSpPr>
          <p:cNvPr id="14" name="object 14"/>
          <p:cNvSpPr>
            <a:spLocks/>
          </p:cNvSpPr>
          <p:nvPr/>
        </p:nvSpPr>
        <p:spPr bwMode="auto">
          <a:xfrm>
            <a:off x="-30286" y="3696891"/>
            <a:ext cx="2930525" cy="3133725"/>
          </a:xfrm>
          <a:custGeom>
            <a:avLst/>
            <a:gdLst>
              <a:gd name="T0" fmla="*/ 2928492 w 2931160"/>
              <a:gd name="T1" fmla="*/ 0 h 3133725"/>
              <a:gd name="T2" fmla="*/ 1523 w 2931160"/>
              <a:gd name="T3" fmla="*/ 0 h 3133725"/>
              <a:gd name="T4" fmla="*/ 0 w 2931160"/>
              <a:gd name="T5" fmla="*/ 3047 h 3133725"/>
              <a:gd name="T6" fmla="*/ 0 w 2931160"/>
              <a:gd name="T7" fmla="*/ 3130295 h 3133725"/>
              <a:gd name="T8" fmla="*/ 1523 w 2931160"/>
              <a:gd name="T9" fmla="*/ 3133343 h 3133725"/>
              <a:gd name="T10" fmla="*/ 2928492 w 2931160"/>
              <a:gd name="T11" fmla="*/ 3133343 h 3133725"/>
              <a:gd name="T12" fmla="*/ 2930016 w 2931160"/>
              <a:gd name="T13" fmla="*/ 3130295 h 3133725"/>
              <a:gd name="T14" fmla="*/ 2930016 w 2931160"/>
              <a:gd name="T15" fmla="*/ 3127247 h 3133725"/>
              <a:gd name="T16" fmla="*/ 10665 w 2931160"/>
              <a:gd name="T17" fmla="*/ 3127247 h 3133725"/>
              <a:gd name="T18" fmla="*/ 4570 w 2931160"/>
              <a:gd name="T19" fmla="*/ 3122675 h 3133725"/>
              <a:gd name="T20" fmla="*/ 10665 w 2931160"/>
              <a:gd name="T21" fmla="*/ 3122675 h 3133725"/>
              <a:gd name="T22" fmla="*/ 10665 w 2931160"/>
              <a:gd name="T23" fmla="*/ 10667 h 3133725"/>
              <a:gd name="T24" fmla="*/ 4570 w 2931160"/>
              <a:gd name="T25" fmla="*/ 10667 h 3133725"/>
              <a:gd name="T26" fmla="*/ 10665 w 2931160"/>
              <a:gd name="T27" fmla="*/ 4571 h 3133725"/>
              <a:gd name="T28" fmla="*/ 2930016 w 2931160"/>
              <a:gd name="T29" fmla="*/ 4571 h 3133725"/>
              <a:gd name="T30" fmla="*/ 2930016 w 2931160"/>
              <a:gd name="T31" fmla="*/ 3047 h 3133725"/>
              <a:gd name="T32" fmla="*/ 2928492 w 2931160"/>
              <a:gd name="T33" fmla="*/ 0 h 3133725"/>
              <a:gd name="T34" fmla="*/ 10665 w 2931160"/>
              <a:gd name="T35" fmla="*/ 3122675 h 3133725"/>
              <a:gd name="T36" fmla="*/ 4570 w 2931160"/>
              <a:gd name="T37" fmla="*/ 3122675 h 3133725"/>
              <a:gd name="T38" fmla="*/ 10665 w 2931160"/>
              <a:gd name="T39" fmla="*/ 3127247 h 3133725"/>
              <a:gd name="T40" fmla="*/ 10665 w 2931160"/>
              <a:gd name="T41" fmla="*/ 3122675 h 3133725"/>
              <a:gd name="T42" fmla="*/ 2920874 w 2931160"/>
              <a:gd name="T43" fmla="*/ 3122675 h 3133725"/>
              <a:gd name="T44" fmla="*/ 10665 w 2931160"/>
              <a:gd name="T45" fmla="*/ 3122675 h 3133725"/>
              <a:gd name="T46" fmla="*/ 10665 w 2931160"/>
              <a:gd name="T47" fmla="*/ 3127247 h 3133725"/>
              <a:gd name="T48" fmla="*/ 2920874 w 2931160"/>
              <a:gd name="T49" fmla="*/ 3127247 h 3133725"/>
              <a:gd name="T50" fmla="*/ 2920874 w 2931160"/>
              <a:gd name="T51" fmla="*/ 3122675 h 3133725"/>
              <a:gd name="T52" fmla="*/ 2920874 w 2931160"/>
              <a:gd name="T53" fmla="*/ 4571 h 3133725"/>
              <a:gd name="T54" fmla="*/ 2920874 w 2931160"/>
              <a:gd name="T55" fmla="*/ 3127247 h 3133725"/>
              <a:gd name="T56" fmla="*/ 2925445 w 2931160"/>
              <a:gd name="T57" fmla="*/ 3122675 h 3133725"/>
              <a:gd name="T58" fmla="*/ 2930016 w 2931160"/>
              <a:gd name="T59" fmla="*/ 3122675 h 3133725"/>
              <a:gd name="T60" fmla="*/ 2930016 w 2931160"/>
              <a:gd name="T61" fmla="*/ 10667 h 3133725"/>
              <a:gd name="T62" fmla="*/ 2925445 w 2931160"/>
              <a:gd name="T63" fmla="*/ 10667 h 3133725"/>
              <a:gd name="T64" fmla="*/ 2920874 w 2931160"/>
              <a:gd name="T65" fmla="*/ 4571 h 3133725"/>
              <a:gd name="T66" fmla="*/ 2930016 w 2931160"/>
              <a:gd name="T67" fmla="*/ 3122675 h 3133725"/>
              <a:gd name="T68" fmla="*/ 2925445 w 2931160"/>
              <a:gd name="T69" fmla="*/ 3122675 h 3133725"/>
              <a:gd name="T70" fmla="*/ 2920874 w 2931160"/>
              <a:gd name="T71" fmla="*/ 3127247 h 3133725"/>
              <a:gd name="T72" fmla="*/ 2930016 w 2931160"/>
              <a:gd name="T73" fmla="*/ 3127247 h 3133725"/>
              <a:gd name="T74" fmla="*/ 2930016 w 2931160"/>
              <a:gd name="T75" fmla="*/ 3122675 h 3133725"/>
              <a:gd name="T76" fmla="*/ 10665 w 2931160"/>
              <a:gd name="T77" fmla="*/ 4571 h 3133725"/>
              <a:gd name="T78" fmla="*/ 4570 w 2931160"/>
              <a:gd name="T79" fmla="*/ 10667 h 3133725"/>
              <a:gd name="T80" fmla="*/ 10665 w 2931160"/>
              <a:gd name="T81" fmla="*/ 10667 h 3133725"/>
              <a:gd name="T82" fmla="*/ 10665 w 2931160"/>
              <a:gd name="T83" fmla="*/ 4571 h 3133725"/>
              <a:gd name="T84" fmla="*/ 2920874 w 2931160"/>
              <a:gd name="T85" fmla="*/ 4571 h 3133725"/>
              <a:gd name="T86" fmla="*/ 10665 w 2931160"/>
              <a:gd name="T87" fmla="*/ 4571 h 3133725"/>
              <a:gd name="T88" fmla="*/ 10665 w 2931160"/>
              <a:gd name="T89" fmla="*/ 10667 h 3133725"/>
              <a:gd name="T90" fmla="*/ 2920874 w 2931160"/>
              <a:gd name="T91" fmla="*/ 10667 h 3133725"/>
              <a:gd name="T92" fmla="*/ 2920874 w 2931160"/>
              <a:gd name="T93" fmla="*/ 4571 h 3133725"/>
              <a:gd name="T94" fmla="*/ 2930016 w 2931160"/>
              <a:gd name="T95" fmla="*/ 4571 h 3133725"/>
              <a:gd name="T96" fmla="*/ 2920874 w 2931160"/>
              <a:gd name="T97" fmla="*/ 4571 h 3133725"/>
              <a:gd name="T98" fmla="*/ 2925445 w 2931160"/>
              <a:gd name="T99" fmla="*/ 10667 h 3133725"/>
              <a:gd name="T100" fmla="*/ 2930016 w 2931160"/>
              <a:gd name="T101" fmla="*/ 10667 h 3133725"/>
              <a:gd name="T102" fmla="*/ 2930016 w 2931160"/>
              <a:gd name="T103" fmla="*/ 4571 h 313372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931160" h="3133725">
                <a:moveTo>
                  <a:pt x="2929127" y="0"/>
                </a:moveTo>
                <a:lnTo>
                  <a:pt x="1523" y="0"/>
                </a:lnTo>
                <a:lnTo>
                  <a:pt x="0" y="3047"/>
                </a:lnTo>
                <a:lnTo>
                  <a:pt x="0" y="3130295"/>
                </a:lnTo>
                <a:lnTo>
                  <a:pt x="1523" y="3133343"/>
                </a:lnTo>
                <a:lnTo>
                  <a:pt x="2929127" y="3133343"/>
                </a:lnTo>
                <a:lnTo>
                  <a:pt x="2930651" y="3130295"/>
                </a:lnTo>
                <a:lnTo>
                  <a:pt x="2930651" y="3127247"/>
                </a:lnTo>
                <a:lnTo>
                  <a:pt x="10667" y="3127247"/>
                </a:lnTo>
                <a:lnTo>
                  <a:pt x="4571" y="3122675"/>
                </a:lnTo>
                <a:lnTo>
                  <a:pt x="10667" y="3122675"/>
                </a:lnTo>
                <a:lnTo>
                  <a:pt x="10667" y="10667"/>
                </a:lnTo>
                <a:lnTo>
                  <a:pt x="4571" y="10667"/>
                </a:lnTo>
                <a:lnTo>
                  <a:pt x="10667" y="4571"/>
                </a:lnTo>
                <a:lnTo>
                  <a:pt x="2930651" y="4571"/>
                </a:lnTo>
                <a:lnTo>
                  <a:pt x="2930651" y="3047"/>
                </a:lnTo>
                <a:lnTo>
                  <a:pt x="2929127" y="0"/>
                </a:lnTo>
                <a:close/>
              </a:path>
              <a:path w="2931160" h="3133725">
                <a:moveTo>
                  <a:pt x="10667" y="3122675"/>
                </a:moveTo>
                <a:lnTo>
                  <a:pt x="4571" y="3122675"/>
                </a:lnTo>
                <a:lnTo>
                  <a:pt x="10667" y="3127247"/>
                </a:lnTo>
                <a:lnTo>
                  <a:pt x="10667" y="3122675"/>
                </a:lnTo>
                <a:close/>
              </a:path>
              <a:path w="2931160" h="3133725">
                <a:moveTo>
                  <a:pt x="2921507" y="3122675"/>
                </a:moveTo>
                <a:lnTo>
                  <a:pt x="10667" y="3122675"/>
                </a:lnTo>
                <a:lnTo>
                  <a:pt x="10667" y="3127247"/>
                </a:lnTo>
                <a:lnTo>
                  <a:pt x="2921507" y="3127247"/>
                </a:lnTo>
                <a:lnTo>
                  <a:pt x="2921507" y="3122675"/>
                </a:lnTo>
                <a:close/>
              </a:path>
              <a:path w="2931160" h="3133725">
                <a:moveTo>
                  <a:pt x="2921507" y="4571"/>
                </a:moveTo>
                <a:lnTo>
                  <a:pt x="2921507" y="3127247"/>
                </a:lnTo>
                <a:lnTo>
                  <a:pt x="2926079" y="3122675"/>
                </a:lnTo>
                <a:lnTo>
                  <a:pt x="2930651" y="3122675"/>
                </a:lnTo>
                <a:lnTo>
                  <a:pt x="2930651" y="10667"/>
                </a:lnTo>
                <a:lnTo>
                  <a:pt x="2926079" y="10667"/>
                </a:lnTo>
                <a:lnTo>
                  <a:pt x="2921507" y="4571"/>
                </a:lnTo>
                <a:close/>
              </a:path>
              <a:path w="2931160" h="3133725">
                <a:moveTo>
                  <a:pt x="2930651" y="3122675"/>
                </a:moveTo>
                <a:lnTo>
                  <a:pt x="2926079" y="3122675"/>
                </a:lnTo>
                <a:lnTo>
                  <a:pt x="2921507" y="3127247"/>
                </a:lnTo>
                <a:lnTo>
                  <a:pt x="2930651" y="3127247"/>
                </a:lnTo>
                <a:lnTo>
                  <a:pt x="2930651" y="3122675"/>
                </a:lnTo>
                <a:close/>
              </a:path>
              <a:path w="2931160" h="3133725">
                <a:moveTo>
                  <a:pt x="10667" y="4571"/>
                </a:moveTo>
                <a:lnTo>
                  <a:pt x="4571" y="10667"/>
                </a:lnTo>
                <a:lnTo>
                  <a:pt x="10667" y="10667"/>
                </a:lnTo>
                <a:lnTo>
                  <a:pt x="10667" y="4571"/>
                </a:lnTo>
                <a:close/>
              </a:path>
              <a:path w="2931160" h="3133725">
                <a:moveTo>
                  <a:pt x="2921507" y="4571"/>
                </a:moveTo>
                <a:lnTo>
                  <a:pt x="10667" y="4571"/>
                </a:lnTo>
                <a:lnTo>
                  <a:pt x="10667" y="10667"/>
                </a:lnTo>
                <a:lnTo>
                  <a:pt x="2921507" y="10667"/>
                </a:lnTo>
                <a:lnTo>
                  <a:pt x="2921507" y="4571"/>
                </a:lnTo>
                <a:close/>
              </a:path>
              <a:path w="2931160" h="3133725">
                <a:moveTo>
                  <a:pt x="2930651" y="4571"/>
                </a:moveTo>
                <a:lnTo>
                  <a:pt x="2921507" y="4571"/>
                </a:lnTo>
                <a:lnTo>
                  <a:pt x="2926079" y="10667"/>
                </a:lnTo>
                <a:lnTo>
                  <a:pt x="2930651" y="10667"/>
                </a:lnTo>
                <a:lnTo>
                  <a:pt x="2930651" y="4571"/>
                </a:lnTo>
                <a:close/>
              </a:path>
            </a:pathLst>
          </a:custGeom>
          <a:solidFill>
            <a:srgbClr val="1400A6"/>
          </a:solidFill>
          <a:ln w="9525">
            <a:noFill/>
            <a:round/>
            <a:headEnd/>
            <a:tailEnd/>
          </a:ln>
        </p:spPr>
        <p:txBody>
          <a:bodyPr lIns="0" tIns="0" rIns="0" bIns="0"/>
          <a:lstStyle/>
          <a:p>
            <a:endParaRPr lang="en-GB"/>
          </a:p>
        </p:txBody>
      </p:sp>
      <p:sp>
        <p:nvSpPr>
          <p:cNvPr id="15" name="object 15"/>
          <p:cNvSpPr txBox="1">
            <a:spLocks noChangeArrowheads="1"/>
          </p:cNvSpPr>
          <p:nvPr/>
        </p:nvSpPr>
        <p:spPr bwMode="auto">
          <a:xfrm>
            <a:off x="61789" y="3782616"/>
            <a:ext cx="2703513" cy="1627369"/>
          </a:xfrm>
          <a:prstGeom prst="rect">
            <a:avLst/>
          </a:prstGeom>
          <a:noFill/>
          <a:ln w="9525">
            <a:noFill/>
            <a:miter lim="800000"/>
            <a:headEnd/>
            <a:tailEnd/>
          </a:ln>
        </p:spPr>
        <p:txBody>
          <a:bodyPr lIns="0" tIns="0" rIns="0" bIns="0">
            <a:spAutoFit/>
          </a:bodyPr>
          <a:lstStyle/>
          <a:p>
            <a:pPr marL="12700"/>
            <a:r>
              <a:rPr lang="en-US" altLang="en-US" sz="1500" dirty="0">
                <a:solidFill>
                  <a:srgbClr val="1400A6"/>
                </a:solidFill>
                <a:latin typeface="Trebuchet MS" pitchFamily="34" charset="0"/>
              </a:rPr>
              <a:t>2.  </a:t>
            </a:r>
            <a:r>
              <a:rPr lang="en-US" altLang="en-US" sz="1500" dirty="0" smtClean="0">
                <a:solidFill>
                  <a:srgbClr val="1400A6"/>
                </a:solidFill>
                <a:latin typeface="Trebuchet MS" pitchFamily="34" charset="0"/>
              </a:rPr>
              <a:t>If </a:t>
            </a:r>
            <a:r>
              <a:rPr lang="en-US" altLang="en-US" sz="1500" dirty="0">
                <a:solidFill>
                  <a:srgbClr val="1400A6"/>
                </a:solidFill>
                <a:latin typeface="Trebuchet MS" pitchFamily="34" charset="0"/>
              </a:rPr>
              <a:t>you are not </a:t>
            </a:r>
            <a:r>
              <a:rPr lang="en-US" altLang="en-US" sz="1500" dirty="0" smtClean="0">
                <a:solidFill>
                  <a:srgbClr val="1400A6"/>
                </a:solidFill>
                <a:latin typeface="Trebuchet MS" pitchFamily="34" charset="0"/>
              </a:rPr>
              <a:t>going to </a:t>
            </a:r>
            <a:r>
              <a:rPr lang="en-US" altLang="en-US" sz="1500" dirty="0">
                <a:solidFill>
                  <a:srgbClr val="1400A6"/>
                </a:solidFill>
                <a:latin typeface="Trebuchet MS" pitchFamily="34" charset="0"/>
              </a:rPr>
              <a:t>call a meeting straight </a:t>
            </a:r>
            <a:r>
              <a:rPr lang="en-US" altLang="en-US" sz="1500" dirty="0" smtClean="0">
                <a:solidFill>
                  <a:srgbClr val="1400A6"/>
                </a:solidFill>
                <a:latin typeface="Trebuchet MS" pitchFamily="34" charset="0"/>
              </a:rPr>
              <a:t>away it </a:t>
            </a:r>
            <a:r>
              <a:rPr lang="en-US" altLang="en-US" sz="1500" dirty="0">
                <a:solidFill>
                  <a:srgbClr val="1400A6"/>
                </a:solidFill>
                <a:latin typeface="Trebuchet MS" pitchFamily="34" charset="0"/>
              </a:rPr>
              <a:t>is best to schedule one as the host.  This will provide you with a link that you can email around to your intended participants.</a:t>
            </a:r>
            <a:endParaRPr lang="en-US" altLang="en-US" sz="1500" dirty="0">
              <a:latin typeface="Trebuchet MS" pitchFamily="34" charset="0"/>
            </a:endParaRPr>
          </a:p>
        </p:txBody>
      </p:sp>
      <p:sp>
        <p:nvSpPr>
          <p:cNvPr id="16" name="object 19"/>
          <p:cNvSpPr>
            <a:spLocks/>
          </p:cNvSpPr>
          <p:nvPr/>
        </p:nvSpPr>
        <p:spPr bwMode="auto">
          <a:xfrm>
            <a:off x="6012160" y="2030016"/>
            <a:ext cx="3049587" cy="3276600"/>
          </a:xfrm>
          <a:custGeom>
            <a:avLst/>
            <a:gdLst>
              <a:gd name="T0" fmla="*/ 3047682 w 3049904"/>
              <a:gd name="T1" fmla="*/ 0 h 3365500"/>
              <a:gd name="T2" fmla="*/ 3047 w 3049904"/>
              <a:gd name="T3" fmla="*/ 0 h 3365500"/>
              <a:gd name="T4" fmla="*/ 0 w 3049904"/>
              <a:gd name="T5" fmla="*/ 1523 h 3365500"/>
              <a:gd name="T6" fmla="*/ 0 w 3049904"/>
              <a:gd name="T7" fmla="*/ 3361943 h 3365500"/>
              <a:gd name="T8" fmla="*/ 3047 w 3049904"/>
              <a:gd name="T9" fmla="*/ 3364991 h 3365500"/>
              <a:gd name="T10" fmla="*/ 3047682 w 3049904"/>
              <a:gd name="T11" fmla="*/ 3364991 h 3365500"/>
              <a:gd name="T12" fmla="*/ 3049206 w 3049904"/>
              <a:gd name="T13" fmla="*/ 3361943 h 3365500"/>
              <a:gd name="T14" fmla="*/ 3049206 w 3049904"/>
              <a:gd name="T15" fmla="*/ 3360419 h 3365500"/>
              <a:gd name="T16" fmla="*/ 10666 w 3049904"/>
              <a:gd name="T17" fmla="*/ 3360419 h 3365500"/>
              <a:gd name="T18" fmla="*/ 6094 w 3049904"/>
              <a:gd name="T19" fmla="*/ 3354323 h 3365500"/>
              <a:gd name="T20" fmla="*/ 10666 w 3049904"/>
              <a:gd name="T21" fmla="*/ 3354323 h 3365500"/>
              <a:gd name="T22" fmla="*/ 10666 w 3049904"/>
              <a:gd name="T23" fmla="*/ 9143 h 3365500"/>
              <a:gd name="T24" fmla="*/ 6094 w 3049904"/>
              <a:gd name="T25" fmla="*/ 9143 h 3365500"/>
              <a:gd name="T26" fmla="*/ 10666 w 3049904"/>
              <a:gd name="T27" fmla="*/ 4571 h 3365500"/>
              <a:gd name="T28" fmla="*/ 3049206 w 3049904"/>
              <a:gd name="T29" fmla="*/ 4571 h 3365500"/>
              <a:gd name="T30" fmla="*/ 3049206 w 3049904"/>
              <a:gd name="T31" fmla="*/ 1523 h 3365500"/>
              <a:gd name="T32" fmla="*/ 3047682 w 3049904"/>
              <a:gd name="T33" fmla="*/ 0 h 3365500"/>
              <a:gd name="T34" fmla="*/ 10666 w 3049904"/>
              <a:gd name="T35" fmla="*/ 3354323 h 3365500"/>
              <a:gd name="T36" fmla="*/ 6094 w 3049904"/>
              <a:gd name="T37" fmla="*/ 3354323 h 3365500"/>
              <a:gd name="T38" fmla="*/ 10666 w 3049904"/>
              <a:gd name="T39" fmla="*/ 3360419 h 3365500"/>
              <a:gd name="T40" fmla="*/ 10666 w 3049904"/>
              <a:gd name="T41" fmla="*/ 3354323 h 3365500"/>
              <a:gd name="T42" fmla="*/ 3040063 w 3049904"/>
              <a:gd name="T43" fmla="*/ 3354323 h 3365500"/>
              <a:gd name="T44" fmla="*/ 10666 w 3049904"/>
              <a:gd name="T45" fmla="*/ 3354323 h 3365500"/>
              <a:gd name="T46" fmla="*/ 10666 w 3049904"/>
              <a:gd name="T47" fmla="*/ 3360419 h 3365500"/>
              <a:gd name="T48" fmla="*/ 3040063 w 3049904"/>
              <a:gd name="T49" fmla="*/ 3360419 h 3365500"/>
              <a:gd name="T50" fmla="*/ 3040063 w 3049904"/>
              <a:gd name="T51" fmla="*/ 3354323 h 3365500"/>
              <a:gd name="T52" fmla="*/ 3040063 w 3049904"/>
              <a:gd name="T53" fmla="*/ 4571 h 3365500"/>
              <a:gd name="T54" fmla="*/ 3040063 w 3049904"/>
              <a:gd name="T55" fmla="*/ 3360419 h 3365500"/>
              <a:gd name="T56" fmla="*/ 3044635 w 3049904"/>
              <a:gd name="T57" fmla="*/ 3354323 h 3365500"/>
              <a:gd name="T58" fmla="*/ 3049206 w 3049904"/>
              <a:gd name="T59" fmla="*/ 3354323 h 3365500"/>
              <a:gd name="T60" fmla="*/ 3049206 w 3049904"/>
              <a:gd name="T61" fmla="*/ 9143 h 3365500"/>
              <a:gd name="T62" fmla="*/ 3044635 w 3049904"/>
              <a:gd name="T63" fmla="*/ 9143 h 3365500"/>
              <a:gd name="T64" fmla="*/ 3040063 w 3049904"/>
              <a:gd name="T65" fmla="*/ 4571 h 3365500"/>
              <a:gd name="T66" fmla="*/ 3049206 w 3049904"/>
              <a:gd name="T67" fmla="*/ 3354323 h 3365500"/>
              <a:gd name="T68" fmla="*/ 3044635 w 3049904"/>
              <a:gd name="T69" fmla="*/ 3354323 h 3365500"/>
              <a:gd name="T70" fmla="*/ 3040063 w 3049904"/>
              <a:gd name="T71" fmla="*/ 3360419 h 3365500"/>
              <a:gd name="T72" fmla="*/ 3049206 w 3049904"/>
              <a:gd name="T73" fmla="*/ 3360419 h 3365500"/>
              <a:gd name="T74" fmla="*/ 3049206 w 3049904"/>
              <a:gd name="T75" fmla="*/ 3354323 h 3365500"/>
              <a:gd name="T76" fmla="*/ 10666 w 3049904"/>
              <a:gd name="T77" fmla="*/ 4571 h 3365500"/>
              <a:gd name="T78" fmla="*/ 6094 w 3049904"/>
              <a:gd name="T79" fmla="*/ 9143 h 3365500"/>
              <a:gd name="T80" fmla="*/ 10666 w 3049904"/>
              <a:gd name="T81" fmla="*/ 9143 h 3365500"/>
              <a:gd name="T82" fmla="*/ 10666 w 3049904"/>
              <a:gd name="T83" fmla="*/ 4571 h 3365500"/>
              <a:gd name="T84" fmla="*/ 3040063 w 3049904"/>
              <a:gd name="T85" fmla="*/ 4571 h 3365500"/>
              <a:gd name="T86" fmla="*/ 10666 w 3049904"/>
              <a:gd name="T87" fmla="*/ 4571 h 3365500"/>
              <a:gd name="T88" fmla="*/ 10666 w 3049904"/>
              <a:gd name="T89" fmla="*/ 9143 h 3365500"/>
              <a:gd name="T90" fmla="*/ 3040063 w 3049904"/>
              <a:gd name="T91" fmla="*/ 9143 h 3365500"/>
              <a:gd name="T92" fmla="*/ 3040063 w 3049904"/>
              <a:gd name="T93" fmla="*/ 4571 h 3365500"/>
              <a:gd name="T94" fmla="*/ 3049206 w 3049904"/>
              <a:gd name="T95" fmla="*/ 4571 h 3365500"/>
              <a:gd name="T96" fmla="*/ 3040063 w 3049904"/>
              <a:gd name="T97" fmla="*/ 4571 h 3365500"/>
              <a:gd name="T98" fmla="*/ 3044635 w 3049904"/>
              <a:gd name="T99" fmla="*/ 9143 h 3365500"/>
              <a:gd name="T100" fmla="*/ 3049206 w 3049904"/>
              <a:gd name="T101" fmla="*/ 9143 h 3365500"/>
              <a:gd name="T102" fmla="*/ 3049206 w 3049904"/>
              <a:gd name="T103" fmla="*/ 4571 h 336550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3049904" h="3365500">
                <a:moveTo>
                  <a:pt x="3047999" y="0"/>
                </a:moveTo>
                <a:lnTo>
                  <a:pt x="3047" y="0"/>
                </a:lnTo>
                <a:lnTo>
                  <a:pt x="0" y="1523"/>
                </a:lnTo>
                <a:lnTo>
                  <a:pt x="0" y="3361943"/>
                </a:lnTo>
                <a:lnTo>
                  <a:pt x="3047" y="3364991"/>
                </a:lnTo>
                <a:lnTo>
                  <a:pt x="3047999" y="3364991"/>
                </a:lnTo>
                <a:lnTo>
                  <a:pt x="3049523" y="3361943"/>
                </a:lnTo>
                <a:lnTo>
                  <a:pt x="3049523" y="3360419"/>
                </a:lnTo>
                <a:lnTo>
                  <a:pt x="10667" y="3360419"/>
                </a:lnTo>
                <a:lnTo>
                  <a:pt x="6095" y="3354323"/>
                </a:lnTo>
                <a:lnTo>
                  <a:pt x="10667" y="3354323"/>
                </a:lnTo>
                <a:lnTo>
                  <a:pt x="10667" y="9143"/>
                </a:lnTo>
                <a:lnTo>
                  <a:pt x="6095" y="9143"/>
                </a:lnTo>
                <a:lnTo>
                  <a:pt x="10667" y="4571"/>
                </a:lnTo>
                <a:lnTo>
                  <a:pt x="3049523" y="4571"/>
                </a:lnTo>
                <a:lnTo>
                  <a:pt x="3049523" y="1523"/>
                </a:lnTo>
                <a:lnTo>
                  <a:pt x="3047999" y="0"/>
                </a:lnTo>
                <a:close/>
              </a:path>
              <a:path w="3049904" h="3365500">
                <a:moveTo>
                  <a:pt x="10667" y="3354323"/>
                </a:moveTo>
                <a:lnTo>
                  <a:pt x="6095" y="3354323"/>
                </a:lnTo>
                <a:lnTo>
                  <a:pt x="10667" y="3360419"/>
                </a:lnTo>
                <a:lnTo>
                  <a:pt x="10667" y="3354323"/>
                </a:lnTo>
                <a:close/>
              </a:path>
              <a:path w="3049904" h="3365500">
                <a:moveTo>
                  <a:pt x="3040379" y="3354323"/>
                </a:moveTo>
                <a:lnTo>
                  <a:pt x="10667" y="3354323"/>
                </a:lnTo>
                <a:lnTo>
                  <a:pt x="10667" y="3360419"/>
                </a:lnTo>
                <a:lnTo>
                  <a:pt x="3040379" y="3360419"/>
                </a:lnTo>
                <a:lnTo>
                  <a:pt x="3040379" y="3354323"/>
                </a:lnTo>
                <a:close/>
              </a:path>
              <a:path w="3049904" h="3365500">
                <a:moveTo>
                  <a:pt x="3040379" y="4571"/>
                </a:moveTo>
                <a:lnTo>
                  <a:pt x="3040379" y="3360419"/>
                </a:lnTo>
                <a:lnTo>
                  <a:pt x="3044951" y="3354323"/>
                </a:lnTo>
                <a:lnTo>
                  <a:pt x="3049523" y="3354323"/>
                </a:lnTo>
                <a:lnTo>
                  <a:pt x="3049523" y="9143"/>
                </a:lnTo>
                <a:lnTo>
                  <a:pt x="3044951" y="9143"/>
                </a:lnTo>
                <a:lnTo>
                  <a:pt x="3040379" y="4571"/>
                </a:lnTo>
                <a:close/>
              </a:path>
              <a:path w="3049904" h="3365500">
                <a:moveTo>
                  <a:pt x="3049523" y="3354323"/>
                </a:moveTo>
                <a:lnTo>
                  <a:pt x="3044951" y="3354323"/>
                </a:lnTo>
                <a:lnTo>
                  <a:pt x="3040379" y="3360419"/>
                </a:lnTo>
                <a:lnTo>
                  <a:pt x="3049523" y="3360419"/>
                </a:lnTo>
                <a:lnTo>
                  <a:pt x="3049523" y="3354323"/>
                </a:lnTo>
                <a:close/>
              </a:path>
              <a:path w="3049904" h="3365500">
                <a:moveTo>
                  <a:pt x="10667" y="4571"/>
                </a:moveTo>
                <a:lnTo>
                  <a:pt x="6095" y="9143"/>
                </a:lnTo>
                <a:lnTo>
                  <a:pt x="10667" y="9143"/>
                </a:lnTo>
                <a:lnTo>
                  <a:pt x="10667" y="4571"/>
                </a:lnTo>
                <a:close/>
              </a:path>
              <a:path w="3049904" h="3365500">
                <a:moveTo>
                  <a:pt x="3040379" y="4571"/>
                </a:moveTo>
                <a:lnTo>
                  <a:pt x="10667" y="4571"/>
                </a:lnTo>
                <a:lnTo>
                  <a:pt x="10667" y="9143"/>
                </a:lnTo>
                <a:lnTo>
                  <a:pt x="3040379" y="9143"/>
                </a:lnTo>
                <a:lnTo>
                  <a:pt x="3040379" y="4571"/>
                </a:lnTo>
                <a:close/>
              </a:path>
              <a:path w="3049904" h="3365500">
                <a:moveTo>
                  <a:pt x="3049523" y="4571"/>
                </a:moveTo>
                <a:lnTo>
                  <a:pt x="3040379" y="4571"/>
                </a:lnTo>
                <a:lnTo>
                  <a:pt x="3044951" y="9143"/>
                </a:lnTo>
                <a:lnTo>
                  <a:pt x="3049523" y="9143"/>
                </a:lnTo>
                <a:lnTo>
                  <a:pt x="3049523" y="4571"/>
                </a:lnTo>
                <a:close/>
              </a:path>
            </a:pathLst>
          </a:custGeom>
          <a:solidFill>
            <a:srgbClr val="1400A6"/>
          </a:solidFill>
          <a:ln w="9525">
            <a:noFill/>
            <a:round/>
            <a:headEnd/>
            <a:tailEnd/>
          </a:ln>
        </p:spPr>
        <p:txBody>
          <a:bodyPr lIns="0" tIns="0" rIns="0" bIns="0"/>
          <a:lstStyle/>
          <a:p>
            <a:endParaRPr lang="en-GB"/>
          </a:p>
        </p:txBody>
      </p:sp>
      <p:sp>
        <p:nvSpPr>
          <p:cNvPr id="17" name="object 20"/>
          <p:cNvSpPr txBox="1">
            <a:spLocks noChangeArrowheads="1"/>
          </p:cNvSpPr>
          <p:nvPr/>
        </p:nvSpPr>
        <p:spPr bwMode="auto">
          <a:xfrm>
            <a:off x="6105822" y="2103041"/>
            <a:ext cx="2701925" cy="447675"/>
          </a:xfrm>
          <a:prstGeom prst="rect">
            <a:avLst/>
          </a:prstGeom>
          <a:noFill/>
          <a:ln w="9525">
            <a:noFill/>
            <a:miter lim="800000"/>
            <a:headEnd/>
            <a:tailEnd/>
          </a:ln>
        </p:spPr>
        <p:txBody>
          <a:bodyPr lIns="0" tIns="0" rIns="0" bIns="0">
            <a:spAutoFit/>
          </a:bodyPr>
          <a:lstStyle/>
          <a:p>
            <a:pPr marL="12700">
              <a:lnSpc>
                <a:spcPct val="101000"/>
              </a:lnSpc>
            </a:pPr>
            <a:r>
              <a:rPr lang="en-US" altLang="en-US" sz="1500" dirty="0">
                <a:solidFill>
                  <a:srgbClr val="1400A6"/>
                </a:solidFill>
                <a:latin typeface="Trebuchet MS" pitchFamily="34" charset="0"/>
              </a:rPr>
              <a:t>4.  A button on the right allows you to copy this invitation,</a:t>
            </a:r>
            <a:endParaRPr lang="en-US" altLang="en-US" sz="1500" dirty="0">
              <a:latin typeface="Trebuchet MS" pitchFamily="34" charset="0"/>
            </a:endParaRPr>
          </a:p>
        </p:txBody>
      </p:sp>
      <p:sp>
        <p:nvSpPr>
          <p:cNvPr id="18" name="object 21"/>
          <p:cNvSpPr>
            <a:spLocks/>
          </p:cNvSpPr>
          <p:nvPr/>
        </p:nvSpPr>
        <p:spPr bwMode="auto">
          <a:xfrm>
            <a:off x="6715422" y="2530079"/>
            <a:ext cx="398463" cy="0"/>
          </a:xfrm>
          <a:custGeom>
            <a:avLst/>
            <a:gdLst>
              <a:gd name="T0" fmla="*/ 0 w 399415"/>
              <a:gd name="T1" fmla="*/ 398335 w 399415"/>
              <a:gd name="T2" fmla="*/ 0 60000 65536"/>
              <a:gd name="T3" fmla="*/ 0 60000 65536"/>
            </a:gdLst>
            <a:ahLst/>
            <a:cxnLst>
              <a:cxn ang="T2">
                <a:pos x="T0" y="0"/>
              </a:cxn>
              <a:cxn ang="T3">
                <a:pos x="T1" y="0"/>
              </a:cxn>
            </a:cxnLst>
            <a:rect l="0" t="0" r="r" b="b"/>
            <a:pathLst>
              <a:path w="399415">
                <a:moveTo>
                  <a:pt x="0" y="0"/>
                </a:moveTo>
                <a:lnTo>
                  <a:pt x="399287" y="0"/>
                </a:lnTo>
              </a:path>
            </a:pathLst>
          </a:custGeom>
          <a:noFill/>
          <a:ln w="13461">
            <a:solidFill>
              <a:srgbClr val="1400A6"/>
            </a:solidFill>
            <a:round/>
            <a:headEnd/>
            <a:tailEnd/>
          </a:ln>
        </p:spPr>
        <p:txBody>
          <a:bodyPr lIns="0" tIns="0" rIns="0" bIns="0"/>
          <a:lstStyle/>
          <a:p>
            <a:endParaRPr lang="en-GB"/>
          </a:p>
        </p:txBody>
      </p:sp>
      <p:sp>
        <p:nvSpPr>
          <p:cNvPr id="19" name="object 22"/>
          <p:cNvSpPr txBox="1">
            <a:spLocks noChangeArrowheads="1"/>
          </p:cNvSpPr>
          <p:nvPr/>
        </p:nvSpPr>
        <p:spPr bwMode="auto">
          <a:xfrm>
            <a:off x="6105822" y="2565004"/>
            <a:ext cx="2867025" cy="677862"/>
          </a:xfrm>
          <a:prstGeom prst="rect">
            <a:avLst/>
          </a:prstGeom>
          <a:noFill/>
          <a:ln w="9525">
            <a:noFill/>
            <a:miter lim="800000"/>
            <a:headEnd/>
            <a:tailEnd/>
          </a:ln>
        </p:spPr>
        <p:txBody>
          <a:bodyPr lIns="0" tIns="0" rIns="0" bIns="0">
            <a:spAutoFit/>
          </a:bodyPr>
          <a:lstStyle/>
          <a:p>
            <a:pPr marL="12700">
              <a:lnSpc>
                <a:spcPct val="101000"/>
              </a:lnSpc>
            </a:pPr>
            <a:r>
              <a:rPr lang="en-US" altLang="en-US" sz="1500">
                <a:solidFill>
                  <a:srgbClr val="1400A6"/>
                </a:solidFill>
                <a:latin typeface="Trebuchet MS" pitchFamily="34" charset="0"/>
              </a:rPr>
              <a:t>which you can cut and paste into an email and send to all participants.</a:t>
            </a:r>
            <a:endParaRPr lang="en-US" altLang="en-US" sz="1500">
              <a:latin typeface="Trebuchet MS" pitchFamily="34" charset="0"/>
            </a:endParaRPr>
          </a:p>
        </p:txBody>
      </p:sp>
      <p:sp>
        <p:nvSpPr>
          <p:cNvPr id="20" name="object 23"/>
          <p:cNvSpPr>
            <a:spLocks noChangeArrowheads="1"/>
          </p:cNvSpPr>
          <p:nvPr/>
        </p:nvSpPr>
        <p:spPr bwMode="auto">
          <a:xfrm>
            <a:off x="4588024" y="5306616"/>
            <a:ext cx="1177925" cy="463550"/>
          </a:xfrm>
          <a:prstGeom prst="rect">
            <a:avLst/>
          </a:prstGeom>
          <a:blipFill dpi="0" rotWithShape="1">
            <a:blip r:embed="rId3" cstate="print"/>
            <a:srcRect/>
            <a:stretch>
              <a:fillRect/>
            </a:stretch>
          </a:blipFill>
          <a:ln w="9525">
            <a:noFill/>
            <a:miter lim="800000"/>
            <a:headEnd/>
            <a:tailEnd/>
          </a:ln>
        </p:spPr>
        <p:txBody>
          <a:bodyPr lIns="0" tIns="0" rIns="0" bIns="0"/>
          <a:lstStyle/>
          <a:p>
            <a:endParaRPr lang="en-US" altLang="en-US"/>
          </a:p>
        </p:txBody>
      </p:sp>
      <p:pic>
        <p:nvPicPr>
          <p:cNvPr id="21" name="Picture 26"/>
          <p:cNvPicPr>
            <a:picLocks noChangeAspect="1" noChangeArrowheads="1"/>
          </p:cNvPicPr>
          <p:nvPr/>
        </p:nvPicPr>
        <p:blipFill>
          <a:blip r:embed="rId4" cstate="print"/>
          <a:srcRect/>
          <a:stretch>
            <a:fillRect/>
          </a:stretch>
        </p:blipFill>
        <p:spPr bwMode="auto">
          <a:xfrm>
            <a:off x="1252414" y="5134135"/>
            <a:ext cx="1447800" cy="1620281"/>
          </a:xfrm>
          <a:prstGeom prst="rect">
            <a:avLst/>
          </a:prstGeom>
          <a:noFill/>
          <a:ln w="9525">
            <a:noFill/>
            <a:miter lim="800000"/>
            <a:headEnd/>
            <a:tailEnd/>
          </a:ln>
        </p:spPr>
      </p:pic>
      <p:cxnSp>
        <p:nvCxnSpPr>
          <p:cNvPr id="22" name="Straight Arrow Connector 21"/>
          <p:cNvCxnSpPr/>
          <p:nvPr/>
        </p:nvCxnSpPr>
        <p:spPr>
          <a:xfrm>
            <a:off x="585664" y="6373416"/>
            <a:ext cx="685800" cy="0"/>
          </a:xfrm>
          <a:prstGeom prst="straightConnector1">
            <a:avLst/>
          </a:prstGeom>
          <a:ln w="44450">
            <a:tailEnd type="arrow"/>
          </a:ln>
        </p:spPr>
        <p:style>
          <a:lnRef idx="1">
            <a:schemeClr val="accent1"/>
          </a:lnRef>
          <a:fillRef idx="0">
            <a:schemeClr val="accent1"/>
          </a:fillRef>
          <a:effectRef idx="0">
            <a:schemeClr val="accent1"/>
          </a:effectRef>
          <a:fontRef idx="minor">
            <a:schemeClr val="tx1"/>
          </a:fontRef>
        </p:style>
      </p:cxnSp>
      <p:pic>
        <p:nvPicPr>
          <p:cNvPr id="23" name="Picture 27"/>
          <p:cNvPicPr>
            <a:picLocks noChangeAspect="1" noChangeArrowheads="1"/>
          </p:cNvPicPr>
          <p:nvPr/>
        </p:nvPicPr>
        <p:blipFill>
          <a:blip r:embed="rId5" cstate="print"/>
          <a:srcRect/>
          <a:stretch>
            <a:fillRect/>
          </a:stretch>
        </p:blipFill>
        <p:spPr bwMode="auto">
          <a:xfrm>
            <a:off x="3064024" y="1197154"/>
            <a:ext cx="2667000" cy="3423662"/>
          </a:xfrm>
          <a:prstGeom prst="rect">
            <a:avLst/>
          </a:prstGeom>
          <a:noFill/>
          <a:ln w="9525">
            <a:noFill/>
            <a:miter lim="800000"/>
            <a:headEnd/>
            <a:tailEnd/>
          </a:ln>
        </p:spPr>
      </p:pic>
      <p:sp>
        <p:nvSpPr>
          <p:cNvPr id="24" name="TextBox 23"/>
          <p:cNvSpPr txBox="1"/>
          <p:nvPr/>
        </p:nvSpPr>
        <p:spPr>
          <a:xfrm>
            <a:off x="52264" y="1039416"/>
            <a:ext cx="2819399" cy="2523768"/>
          </a:xfrm>
          <a:prstGeom prst="rect">
            <a:avLst/>
          </a:prstGeom>
          <a:noFill/>
        </p:spPr>
        <p:txBody>
          <a:bodyPr wrap="square" rtlCol="0">
            <a:spAutoFit/>
          </a:bodyPr>
          <a:lstStyle/>
          <a:p>
            <a:r>
              <a:rPr lang="en-GB" altLang="en-US" sz="1500" dirty="0" smtClean="0">
                <a:solidFill>
                  <a:srgbClr val="1400A6"/>
                </a:solidFill>
                <a:latin typeface="Trebuchet MS" pitchFamily="34" charset="0"/>
              </a:rPr>
              <a:t>1.  The </a:t>
            </a:r>
            <a:r>
              <a:rPr lang="en-GB" altLang="en-US" sz="1500" dirty="0">
                <a:solidFill>
                  <a:srgbClr val="1400A6"/>
                </a:solidFill>
                <a:latin typeface="Trebuchet MS" pitchFamily="34" charset="0"/>
              </a:rPr>
              <a:t>designated coordinator for a meeting will need to register a new account at</a:t>
            </a:r>
          </a:p>
          <a:p>
            <a:r>
              <a:rPr lang="en-GB" altLang="en-US" sz="1500" dirty="0">
                <a:solidFill>
                  <a:srgbClr val="1400A6"/>
                </a:solidFill>
                <a:latin typeface="Trebuchet MS" pitchFamily="34" charset="0"/>
              </a:rPr>
              <a:t>https://zoom.us/</a:t>
            </a:r>
          </a:p>
          <a:p>
            <a:endParaRPr lang="en-GB" altLang="en-US" sz="800" dirty="0">
              <a:solidFill>
                <a:srgbClr val="1400A6"/>
              </a:solidFill>
              <a:latin typeface="Trebuchet MS" pitchFamily="34" charset="0"/>
            </a:endParaRPr>
          </a:p>
          <a:p>
            <a:r>
              <a:rPr lang="en-GB" altLang="en-US" sz="1500" dirty="0">
                <a:solidFill>
                  <a:srgbClr val="1400A6"/>
                </a:solidFill>
                <a:latin typeface="Trebuchet MS" pitchFamily="34" charset="0"/>
              </a:rPr>
              <a:t>You need to enter </a:t>
            </a:r>
            <a:r>
              <a:rPr lang="en-GB" altLang="en-US" sz="1500" dirty="0" smtClean="0">
                <a:solidFill>
                  <a:srgbClr val="1400A6"/>
                </a:solidFill>
                <a:latin typeface="Trebuchet MS" pitchFamily="34" charset="0"/>
              </a:rPr>
              <a:t>a </a:t>
            </a:r>
            <a:r>
              <a:rPr lang="en-GB" altLang="en-US" sz="1500" dirty="0" err="1" smtClean="0">
                <a:solidFill>
                  <a:srgbClr val="1400A6"/>
                </a:solidFill>
                <a:latin typeface="Trebuchet MS" pitchFamily="34" charset="0"/>
              </a:rPr>
              <a:t>DoB</a:t>
            </a:r>
            <a:r>
              <a:rPr lang="en-GB" altLang="en-US" sz="1500" dirty="0" smtClean="0">
                <a:solidFill>
                  <a:srgbClr val="1400A6"/>
                </a:solidFill>
                <a:latin typeface="Trebuchet MS" pitchFamily="34" charset="0"/>
              </a:rPr>
              <a:t> </a:t>
            </a:r>
            <a:r>
              <a:rPr lang="en-GB" altLang="en-US" sz="1500" dirty="0">
                <a:solidFill>
                  <a:srgbClr val="1400A6"/>
                </a:solidFill>
                <a:latin typeface="Trebuchet MS" pitchFamily="34" charset="0"/>
              </a:rPr>
              <a:t>(to confirm you are over 18) and a valid email address. This will require you to confirm </a:t>
            </a:r>
            <a:r>
              <a:rPr lang="en-GB" altLang="en-US" sz="1500" dirty="0" smtClean="0">
                <a:solidFill>
                  <a:srgbClr val="1400A6"/>
                </a:solidFill>
                <a:latin typeface="Trebuchet MS" pitchFamily="34" charset="0"/>
              </a:rPr>
              <a:t>your identity by </a:t>
            </a:r>
            <a:r>
              <a:rPr lang="en-GB" altLang="en-US" sz="1500" dirty="0">
                <a:solidFill>
                  <a:srgbClr val="1400A6"/>
                </a:solidFill>
                <a:latin typeface="Trebuchet MS" pitchFamily="34" charset="0"/>
              </a:rPr>
              <a:t>clicking on a link sent to you.</a:t>
            </a:r>
          </a:p>
        </p:txBody>
      </p:sp>
      <p:pic>
        <p:nvPicPr>
          <p:cNvPr id="25" name="Picture 29"/>
          <p:cNvPicPr>
            <a:picLocks noChangeAspect="1" noChangeArrowheads="1"/>
          </p:cNvPicPr>
          <p:nvPr/>
        </p:nvPicPr>
        <p:blipFill>
          <a:blip r:embed="rId6" cstate="print"/>
          <a:srcRect/>
          <a:stretch>
            <a:fillRect/>
          </a:stretch>
        </p:blipFill>
        <p:spPr bwMode="auto">
          <a:xfrm>
            <a:off x="6074072" y="3401616"/>
            <a:ext cx="2895600" cy="1752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a:spLocks/>
          </p:cNvSpPr>
          <p:nvPr/>
        </p:nvSpPr>
        <p:spPr bwMode="auto">
          <a:xfrm>
            <a:off x="40259" y="329928"/>
            <a:ext cx="2930525" cy="1506537"/>
          </a:xfrm>
          <a:custGeom>
            <a:avLst/>
            <a:gdLst>
              <a:gd name="T0" fmla="*/ 2928492 w 2931160"/>
              <a:gd name="T1" fmla="*/ 0 h 1506220"/>
              <a:gd name="T2" fmla="*/ 1523 w 2931160"/>
              <a:gd name="T3" fmla="*/ 0 h 1506220"/>
              <a:gd name="T4" fmla="*/ 0 w 2931160"/>
              <a:gd name="T5" fmla="*/ 1523 h 1506220"/>
              <a:gd name="T6" fmla="*/ 0 w 2931160"/>
              <a:gd name="T7" fmla="*/ 1502979 h 1506220"/>
              <a:gd name="T8" fmla="*/ 1523 w 2931160"/>
              <a:gd name="T9" fmla="*/ 1506028 h 1506220"/>
              <a:gd name="T10" fmla="*/ 2928492 w 2931160"/>
              <a:gd name="T11" fmla="*/ 1506028 h 1506220"/>
              <a:gd name="T12" fmla="*/ 2930016 w 2931160"/>
              <a:gd name="T13" fmla="*/ 1502979 h 1506220"/>
              <a:gd name="T14" fmla="*/ 2930016 w 2931160"/>
              <a:gd name="T15" fmla="*/ 1499931 h 1506220"/>
              <a:gd name="T16" fmla="*/ 10665 w 2931160"/>
              <a:gd name="T17" fmla="*/ 1499931 h 1506220"/>
              <a:gd name="T18" fmla="*/ 4570 w 2931160"/>
              <a:gd name="T19" fmla="*/ 1495358 h 1506220"/>
              <a:gd name="T20" fmla="*/ 10665 w 2931160"/>
              <a:gd name="T21" fmla="*/ 1495358 h 1506220"/>
              <a:gd name="T22" fmla="*/ 10665 w 2931160"/>
              <a:gd name="T23" fmla="*/ 10669 h 1506220"/>
              <a:gd name="T24" fmla="*/ 4570 w 2931160"/>
              <a:gd name="T25" fmla="*/ 10669 h 1506220"/>
              <a:gd name="T26" fmla="*/ 10665 w 2931160"/>
              <a:gd name="T27" fmla="*/ 4572 h 1506220"/>
              <a:gd name="T28" fmla="*/ 2930016 w 2931160"/>
              <a:gd name="T29" fmla="*/ 4572 h 1506220"/>
              <a:gd name="T30" fmla="*/ 2930016 w 2931160"/>
              <a:gd name="T31" fmla="*/ 1523 h 1506220"/>
              <a:gd name="T32" fmla="*/ 2928492 w 2931160"/>
              <a:gd name="T33" fmla="*/ 0 h 1506220"/>
              <a:gd name="T34" fmla="*/ 10665 w 2931160"/>
              <a:gd name="T35" fmla="*/ 1495358 h 1506220"/>
              <a:gd name="T36" fmla="*/ 4570 w 2931160"/>
              <a:gd name="T37" fmla="*/ 1495358 h 1506220"/>
              <a:gd name="T38" fmla="*/ 10665 w 2931160"/>
              <a:gd name="T39" fmla="*/ 1499931 h 1506220"/>
              <a:gd name="T40" fmla="*/ 10665 w 2931160"/>
              <a:gd name="T41" fmla="*/ 1495358 h 1506220"/>
              <a:gd name="T42" fmla="*/ 2919350 w 2931160"/>
              <a:gd name="T43" fmla="*/ 1495358 h 1506220"/>
              <a:gd name="T44" fmla="*/ 10665 w 2931160"/>
              <a:gd name="T45" fmla="*/ 1495358 h 1506220"/>
              <a:gd name="T46" fmla="*/ 10665 w 2931160"/>
              <a:gd name="T47" fmla="*/ 1499931 h 1506220"/>
              <a:gd name="T48" fmla="*/ 2919350 w 2931160"/>
              <a:gd name="T49" fmla="*/ 1499931 h 1506220"/>
              <a:gd name="T50" fmla="*/ 2919350 w 2931160"/>
              <a:gd name="T51" fmla="*/ 1495358 h 1506220"/>
              <a:gd name="T52" fmla="*/ 2919350 w 2931160"/>
              <a:gd name="T53" fmla="*/ 4572 h 1506220"/>
              <a:gd name="T54" fmla="*/ 2919350 w 2931160"/>
              <a:gd name="T55" fmla="*/ 1499931 h 1506220"/>
              <a:gd name="T56" fmla="*/ 2925445 w 2931160"/>
              <a:gd name="T57" fmla="*/ 1495358 h 1506220"/>
              <a:gd name="T58" fmla="*/ 2930016 w 2931160"/>
              <a:gd name="T59" fmla="*/ 1495358 h 1506220"/>
              <a:gd name="T60" fmla="*/ 2930016 w 2931160"/>
              <a:gd name="T61" fmla="*/ 10669 h 1506220"/>
              <a:gd name="T62" fmla="*/ 2925445 w 2931160"/>
              <a:gd name="T63" fmla="*/ 10669 h 1506220"/>
              <a:gd name="T64" fmla="*/ 2919350 w 2931160"/>
              <a:gd name="T65" fmla="*/ 4572 h 1506220"/>
              <a:gd name="T66" fmla="*/ 2930016 w 2931160"/>
              <a:gd name="T67" fmla="*/ 1495358 h 1506220"/>
              <a:gd name="T68" fmla="*/ 2925445 w 2931160"/>
              <a:gd name="T69" fmla="*/ 1495358 h 1506220"/>
              <a:gd name="T70" fmla="*/ 2919350 w 2931160"/>
              <a:gd name="T71" fmla="*/ 1499931 h 1506220"/>
              <a:gd name="T72" fmla="*/ 2930016 w 2931160"/>
              <a:gd name="T73" fmla="*/ 1499931 h 1506220"/>
              <a:gd name="T74" fmla="*/ 2930016 w 2931160"/>
              <a:gd name="T75" fmla="*/ 1495358 h 1506220"/>
              <a:gd name="T76" fmla="*/ 10665 w 2931160"/>
              <a:gd name="T77" fmla="*/ 4572 h 1506220"/>
              <a:gd name="T78" fmla="*/ 4570 w 2931160"/>
              <a:gd name="T79" fmla="*/ 10669 h 1506220"/>
              <a:gd name="T80" fmla="*/ 10665 w 2931160"/>
              <a:gd name="T81" fmla="*/ 10669 h 1506220"/>
              <a:gd name="T82" fmla="*/ 10665 w 2931160"/>
              <a:gd name="T83" fmla="*/ 4572 h 1506220"/>
              <a:gd name="T84" fmla="*/ 2919350 w 2931160"/>
              <a:gd name="T85" fmla="*/ 4572 h 1506220"/>
              <a:gd name="T86" fmla="*/ 10665 w 2931160"/>
              <a:gd name="T87" fmla="*/ 4572 h 1506220"/>
              <a:gd name="T88" fmla="*/ 10665 w 2931160"/>
              <a:gd name="T89" fmla="*/ 10669 h 1506220"/>
              <a:gd name="T90" fmla="*/ 2919350 w 2931160"/>
              <a:gd name="T91" fmla="*/ 10669 h 1506220"/>
              <a:gd name="T92" fmla="*/ 2919350 w 2931160"/>
              <a:gd name="T93" fmla="*/ 4572 h 1506220"/>
              <a:gd name="T94" fmla="*/ 2930016 w 2931160"/>
              <a:gd name="T95" fmla="*/ 4572 h 1506220"/>
              <a:gd name="T96" fmla="*/ 2919350 w 2931160"/>
              <a:gd name="T97" fmla="*/ 4572 h 1506220"/>
              <a:gd name="T98" fmla="*/ 2925445 w 2931160"/>
              <a:gd name="T99" fmla="*/ 10669 h 1506220"/>
              <a:gd name="T100" fmla="*/ 2930016 w 2931160"/>
              <a:gd name="T101" fmla="*/ 10669 h 1506220"/>
              <a:gd name="T102" fmla="*/ 2930016 w 2931160"/>
              <a:gd name="T103" fmla="*/ 4572 h 150622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931160" h="1506220">
                <a:moveTo>
                  <a:pt x="2929127" y="0"/>
                </a:moveTo>
                <a:lnTo>
                  <a:pt x="1523" y="0"/>
                </a:lnTo>
                <a:lnTo>
                  <a:pt x="0" y="1523"/>
                </a:lnTo>
                <a:lnTo>
                  <a:pt x="0" y="1502663"/>
                </a:lnTo>
                <a:lnTo>
                  <a:pt x="1523" y="1505711"/>
                </a:lnTo>
                <a:lnTo>
                  <a:pt x="2929127" y="1505711"/>
                </a:lnTo>
                <a:lnTo>
                  <a:pt x="2930651" y="1502663"/>
                </a:lnTo>
                <a:lnTo>
                  <a:pt x="2930651" y="1499615"/>
                </a:lnTo>
                <a:lnTo>
                  <a:pt x="10667" y="1499615"/>
                </a:lnTo>
                <a:lnTo>
                  <a:pt x="4571" y="1495043"/>
                </a:lnTo>
                <a:lnTo>
                  <a:pt x="10667" y="1495043"/>
                </a:lnTo>
                <a:lnTo>
                  <a:pt x="10667" y="10667"/>
                </a:lnTo>
                <a:lnTo>
                  <a:pt x="4571" y="10667"/>
                </a:lnTo>
                <a:lnTo>
                  <a:pt x="10667" y="4571"/>
                </a:lnTo>
                <a:lnTo>
                  <a:pt x="2930651" y="4571"/>
                </a:lnTo>
                <a:lnTo>
                  <a:pt x="2930651" y="1523"/>
                </a:lnTo>
                <a:lnTo>
                  <a:pt x="2929127" y="0"/>
                </a:lnTo>
                <a:close/>
              </a:path>
              <a:path w="2931160" h="1506220">
                <a:moveTo>
                  <a:pt x="10667" y="1495043"/>
                </a:moveTo>
                <a:lnTo>
                  <a:pt x="4571" y="1495043"/>
                </a:lnTo>
                <a:lnTo>
                  <a:pt x="10667" y="1499615"/>
                </a:lnTo>
                <a:lnTo>
                  <a:pt x="10667" y="1495043"/>
                </a:lnTo>
                <a:close/>
              </a:path>
              <a:path w="2931160" h="1506220">
                <a:moveTo>
                  <a:pt x="2919983" y="1495043"/>
                </a:moveTo>
                <a:lnTo>
                  <a:pt x="10667" y="1495043"/>
                </a:lnTo>
                <a:lnTo>
                  <a:pt x="10667" y="1499615"/>
                </a:lnTo>
                <a:lnTo>
                  <a:pt x="2919983" y="1499615"/>
                </a:lnTo>
                <a:lnTo>
                  <a:pt x="2919983" y="1495043"/>
                </a:lnTo>
                <a:close/>
              </a:path>
              <a:path w="2931160" h="1506220">
                <a:moveTo>
                  <a:pt x="2919983" y="4571"/>
                </a:moveTo>
                <a:lnTo>
                  <a:pt x="2919983" y="1499615"/>
                </a:lnTo>
                <a:lnTo>
                  <a:pt x="2926079" y="1495043"/>
                </a:lnTo>
                <a:lnTo>
                  <a:pt x="2930651" y="1495043"/>
                </a:lnTo>
                <a:lnTo>
                  <a:pt x="2930651" y="10667"/>
                </a:lnTo>
                <a:lnTo>
                  <a:pt x="2926079" y="10667"/>
                </a:lnTo>
                <a:lnTo>
                  <a:pt x="2919983" y="4571"/>
                </a:lnTo>
                <a:close/>
              </a:path>
              <a:path w="2931160" h="1506220">
                <a:moveTo>
                  <a:pt x="2930651" y="1495043"/>
                </a:moveTo>
                <a:lnTo>
                  <a:pt x="2926079" y="1495043"/>
                </a:lnTo>
                <a:lnTo>
                  <a:pt x="2919983" y="1499615"/>
                </a:lnTo>
                <a:lnTo>
                  <a:pt x="2930651" y="1499615"/>
                </a:lnTo>
                <a:lnTo>
                  <a:pt x="2930651" y="1495043"/>
                </a:lnTo>
                <a:close/>
              </a:path>
              <a:path w="2931160" h="1506220">
                <a:moveTo>
                  <a:pt x="10667" y="4571"/>
                </a:moveTo>
                <a:lnTo>
                  <a:pt x="4571" y="10667"/>
                </a:lnTo>
                <a:lnTo>
                  <a:pt x="10667" y="10667"/>
                </a:lnTo>
                <a:lnTo>
                  <a:pt x="10667" y="4571"/>
                </a:lnTo>
                <a:close/>
              </a:path>
              <a:path w="2931160" h="1506220">
                <a:moveTo>
                  <a:pt x="2919983" y="4571"/>
                </a:moveTo>
                <a:lnTo>
                  <a:pt x="10667" y="4571"/>
                </a:lnTo>
                <a:lnTo>
                  <a:pt x="10667" y="10667"/>
                </a:lnTo>
                <a:lnTo>
                  <a:pt x="2919983" y="10667"/>
                </a:lnTo>
                <a:lnTo>
                  <a:pt x="2919983" y="4571"/>
                </a:lnTo>
                <a:close/>
              </a:path>
              <a:path w="2931160" h="1506220">
                <a:moveTo>
                  <a:pt x="2930651" y="4571"/>
                </a:moveTo>
                <a:lnTo>
                  <a:pt x="2919983" y="4571"/>
                </a:lnTo>
                <a:lnTo>
                  <a:pt x="2926079" y="10667"/>
                </a:lnTo>
                <a:lnTo>
                  <a:pt x="2930651" y="10667"/>
                </a:lnTo>
                <a:lnTo>
                  <a:pt x="2930651" y="4571"/>
                </a:lnTo>
                <a:close/>
              </a:path>
            </a:pathLst>
          </a:custGeom>
          <a:solidFill>
            <a:srgbClr val="1400A6"/>
          </a:solidFill>
          <a:ln w="9525">
            <a:noFill/>
            <a:round/>
            <a:headEnd/>
            <a:tailEnd/>
          </a:ln>
        </p:spPr>
        <p:txBody>
          <a:bodyPr lIns="0" tIns="0" rIns="0" bIns="0"/>
          <a:lstStyle/>
          <a:p>
            <a:endParaRPr lang="en-GB"/>
          </a:p>
        </p:txBody>
      </p:sp>
      <p:sp>
        <p:nvSpPr>
          <p:cNvPr id="3" name="object 4"/>
          <p:cNvSpPr>
            <a:spLocks/>
          </p:cNvSpPr>
          <p:nvPr/>
        </p:nvSpPr>
        <p:spPr bwMode="auto">
          <a:xfrm>
            <a:off x="40259" y="2087290"/>
            <a:ext cx="2930525" cy="1038225"/>
          </a:xfrm>
          <a:custGeom>
            <a:avLst/>
            <a:gdLst>
              <a:gd name="T0" fmla="*/ 2928492 w 2931160"/>
              <a:gd name="T1" fmla="*/ 0 h 1039495"/>
              <a:gd name="T2" fmla="*/ 1523 w 2931160"/>
              <a:gd name="T3" fmla="*/ 0 h 1039495"/>
              <a:gd name="T4" fmla="*/ 0 w 2931160"/>
              <a:gd name="T5" fmla="*/ 1521 h 1039495"/>
              <a:gd name="T6" fmla="*/ 0 w 2931160"/>
              <a:gd name="T7" fmla="*/ 1036575 h 1039495"/>
              <a:gd name="T8" fmla="*/ 1523 w 2931160"/>
              <a:gd name="T9" fmla="*/ 1038097 h 1039495"/>
              <a:gd name="T10" fmla="*/ 2928492 w 2931160"/>
              <a:gd name="T11" fmla="*/ 1038097 h 1039495"/>
              <a:gd name="T12" fmla="*/ 2930016 w 2931160"/>
              <a:gd name="T13" fmla="*/ 1036575 h 1039495"/>
              <a:gd name="T14" fmla="*/ 2930016 w 2931160"/>
              <a:gd name="T15" fmla="*/ 1033531 h 1039495"/>
              <a:gd name="T16" fmla="*/ 10665 w 2931160"/>
              <a:gd name="T17" fmla="*/ 1033531 h 1039495"/>
              <a:gd name="T18" fmla="*/ 4570 w 2931160"/>
              <a:gd name="T19" fmla="*/ 1028964 h 1039495"/>
              <a:gd name="T20" fmla="*/ 10665 w 2931160"/>
              <a:gd name="T21" fmla="*/ 1028964 h 1039495"/>
              <a:gd name="T22" fmla="*/ 10665 w 2931160"/>
              <a:gd name="T23" fmla="*/ 10654 h 1039495"/>
              <a:gd name="T24" fmla="*/ 4570 w 2931160"/>
              <a:gd name="T25" fmla="*/ 10654 h 1039495"/>
              <a:gd name="T26" fmla="*/ 10665 w 2931160"/>
              <a:gd name="T27" fmla="*/ 4565 h 1039495"/>
              <a:gd name="T28" fmla="*/ 2930016 w 2931160"/>
              <a:gd name="T29" fmla="*/ 4565 h 1039495"/>
              <a:gd name="T30" fmla="*/ 2930016 w 2931160"/>
              <a:gd name="T31" fmla="*/ 1521 h 1039495"/>
              <a:gd name="T32" fmla="*/ 2928492 w 2931160"/>
              <a:gd name="T33" fmla="*/ 0 h 1039495"/>
              <a:gd name="T34" fmla="*/ 10665 w 2931160"/>
              <a:gd name="T35" fmla="*/ 1028964 h 1039495"/>
              <a:gd name="T36" fmla="*/ 4570 w 2931160"/>
              <a:gd name="T37" fmla="*/ 1028964 h 1039495"/>
              <a:gd name="T38" fmla="*/ 10665 w 2931160"/>
              <a:gd name="T39" fmla="*/ 1033531 h 1039495"/>
              <a:gd name="T40" fmla="*/ 10665 w 2931160"/>
              <a:gd name="T41" fmla="*/ 1028964 h 1039495"/>
              <a:gd name="T42" fmla="*/ 2919350 w 2931160"/>
              <a:gd name="T43" fmla="*/ 1028964 h 1039495"/>
              <a:gd name="T44" fmla="*/ 10665 w 2931160"/>
              <a:gd name="T45" fmla="*/ 1028964 h 1039495"/>
              <a:gd name="T46" fmla="*/ 10665 w 2931160"/>
              <a:gd name="T47" fmla="*/ 1033531 h 1039495"/>
              <a:gd name="T48" fmla="*/ 2919350 w 2931160"/>
              <a:gd name="T49" fmla="*/ 1033531 h 1039495"/>
              <a:gd name="T50" fmla="*/ 2919350 w 2931160"/>
              <a:gd name="T51" fmla="*/ 1028964 h 1039495"/>
              <a:gd name="T52" fmla="*/ 2919350 w 2931160"/>
              <a:gd name="T53" fmla="*/ 4565 h 1039495"/>
              <a:gd name="T54" fmla="*/ 2919350 w 2931160"/>
              <a:gd name="T55" fmla="*/ 1033531 h 1039495"/>
              <a:gd name="T56" fmla="*/ 2925445 w 2931160"/>
              <a:gd name="T57" fmla="*/ 1028964 h 1039495"/>
              <a:gd name="T58" fmla="*/ 2930016 w 2931160"/>
              <a:gd name="T59" fmla="*/ 1028964 h 1039495"/>
              <a:gd name="T60" fmla="*/ 2930016 w 2931160"/>
              <a:gd name="T61" fmla="*/ 10654 h 1039495"/>
              <a:gd name="T62" fmla="*/ 2925445 w 2931160"/>
              <a:gd name="T63" fmla="*/ 10654 h 1039495"/>
              <a:gd name="T64" fmla="*/ 2919350 w 2931160"/>
              <a:gd name="T65" fmla="*/ 4565 h 1039495"/>
              <a:gd name="T66" fmla="*/ 2930016 w 2931160"/>
              <a:gd name="T67" fmla="*/ 1028964 h 1039495"/>
              <a:gd name="T68" fmla="*/ 2925445 w 2931160"/>
              <a:gd name="T69" fmla="*/ 1028964 h 1039495"/>
              <a:gd name="T70" fmla="*/ 2919350 w 2931160"/>
              <a:gd name="T71" fmla="*/ 1033531 h 1039495"/>
              <a:gd name="T72" fmla="*/ 2930016 w 2931160"/>
              <a:gd name="T73" fmla="*/ 1033531 h 1039495"/>
              <a:gd name="T74" fmla="*/ 2930016 w 2931160"/>
              <a:gd name="T75" fmla="*/ 1028964 h 1039495"/>
              <a:gd name="T76" fmla="*/ 10665 w 2931160"/>
              <a:gd name="T77" fmla="*/ 4565 h 1039495"/>
              <a:gd name="T78" fmla="*/ 4570 w 2931160"/>
              <a:gd name="T79" fmla="*/ 10654 h 1039495"/>
              <a:gd name="T80" fmla="*/ 10665 w 2931160"/>
              <a:gd name="T81" fmla="*/ 10654 h 1039495"/>
              <a:gd name="T82" fmla="*/ 10665 w 2931160"/>
              <a:gd name="T83" fmla="*/ 4565 h 1039495"/>
              <a:gd name="T84" fmla="*/ 2919350 w 2931160"/>
              <a:gd name="T85" fmla="*/ 4565 h 1039495"/>
              <a:gd name="T86" fmla="*/ 10665 w 2931160"/>
              <a:gd name="T87" fmla="*/ 4565 h 1039495"/>
              <a:gd name="T88" fmla="*/ 10665 w 2931160"/>
              <a:gd name="T89" fmla="*/ 10654 h 1039495"/>
              <a:gd name="T90" fmla="*/ 2919350 w 2931160"/>
              <a:gd name="T91" fmla="*/ 10654 h 1039495"/>
              <a:gd name="T92" fmla="*/ 2919350 w 2931160"/>
              <a:gd name="T93" fmla="*/ 4565 h 1039495"/>
              <a:gd name="T94" fmla="*/ 2930016 w 2931160"/>
              <a:gd name="T95" fmla="*/ 4565 h 1039495"/>
              <a:gd name="T96" fmla="*/ 2919350 w 2931160"/>
              <a:gd name="T97" fmla="*/ 4565 h 1039495"/>
              <a:gd name="T98" fmla="*/ 2925445 w 2931160"/>
              <a:gd name="T99" fmla="*/ 10654 h 1039495"/>
              <a:gd name="T100" fmla="*/ 2930016 w 2931160"/>
              <a:gd name="T101" fmla="*/ 10654 h 1039495"/>
              <a:gd name="T102" fmla="*/ 2930016 w 2931160"/>
              <a:gd name="T103" fmla="*/ 4565 h 103949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931160" h="1039495">
                <a:moveTo>
                  <a:pt x="2929127" y="0"/>
                </a:moveTo>
                <a:lnTo>
                  <a:pt x="1523" y="0"/>
                </a:lnTo>
                <a:lnTo>
                  <a:pt x="0" y="1523"/>
                </a:lnTo>
                <a:lnTo>
                  <a:pt x="0" y="1037843"/>
                </a:lnTo>
                <a:lnTo>
                  <a:pt x="1523" y="1039367"/>
                </a:lnTo>
                <a:lnTo>
                  <a:pt x="2929127" y="1039367"/>
                </a:lnTo>
                <a:lnTo>
                  <a:pt x="2930651" y="1037843"/>
                </a:lnTo>
                <a:lnTo>
                  <a:pt x="2930651" y="1034795"/>
                </a:lnTo>
                <a:lnTo>
                  <a:pt x="10667" y="1034795"/>
                </a:lnTo>
                <a:lnTo>
                  <a:pt x="4571" y="1030223"/>
                </a:lnTo>
                <a:lnTo>
                  <a:pt x="10667" y="1030223"/>
                </a:lnTo>
                <a:lnTo>
                  <a:pt x="10667" y="10667"/>
                </a:lnTo>
                <a:lnTo>
                  <a:pt x="4571" y="10667"/>
                </a:lnTo>
                <a:lnTo>
                  <a:pt x="10667" y="4571"/>
                </a:lnTo>
                <a:lnTo>
                  <a:pt x="2930651" y="4571"/>
                </a:lnTo>
                <a:lnTo>
                  <a:pt x="2930651" y="1523"/>
                </a:lnTo>
                <a:lnTo>
                  <a:pt x="2929127" y="0"/>
                </a:lnTo>
                <a:close/>
              </a:path>
              <a:path w="2931160" h="1039495">
                <a:moveTo>
                  <a:pt x="10667" y="1030223"/>
                </a:moveTo>
                <a:lnTo>
                  <a:pt x="4571" y="1030223"/>
                </a:lnTo>
                <a:lnTo>
                  <a:pt x="10667" y="1034795"/>
                </a:lnTo>
                <a:lnTo>
                  <a:pt x="10667" y="1030223"/>
                </a:lnTo>
                <a:close/>
              </a:path>
              <a:path w="2931160" h="1039495">
                <a:moveTo>
                  <a:pt x="2919983" y="1030223"/>
                </a:moveTo>
                <a:lnTo>
                  <a:pt x="10667" y="1030223"/>
                </a:lnTo>
                <a:lnTo>
                  <a:pt x="10667" y="1034795"/>
                </a:lnTo>
                <a:lnTo>
                  <a:pt x="2919983" y="1034795"/>
                </a:lnTo>
                <a:lnTo>
                  <a:pt x="2919983" y="1030223"/>
                </a:lnTo>
                <a:close/>
              </a:path>
              <a:path w="2931160" h="1039495">
                <a:moveTo>
                  <a:pt x="2919983" y="4571"/>
                </a:moveTo>
                <a:lnTo>
                  <a:pt x="2919983" y="1034795"/>
                </a:lnTo>
                <a:lnTo>
                  <a:pt x="2926079" y="1030223"/>
                </a:lnTo>
                <a:lnTo>
                  <a:pt x="2930651" y="1030223"/>
                </a:lnTo>
                <a:lnTo>
                  <a:pt x="2930651" y="10667"/>
                </a:lnTo>
                <a:lnTo>
                  <a:pt x="2926079" y="10667"/>
                </a:lnTo>
                <a:lnTo>
                  <a:pt x="2919983" y="4571"/>
                </a:lnTo>
                <a:close/>
              </a:path>
              <a:path w="2931160" h="1039495">
                <a:moveTo>
                  <a:pt x="2930651" y="1030223"/>
                </a:moveTo>
                <a:lnTo>
                  <a:pt x="2926079" y="1030223"/>
                </a:lnTo>
                <a:lnTo>
                  <a:pt x="2919983" y="1034795"/>
                </a:lnTo>
                <a:lnTo>
                  <a:pt x="2930651" y="1034795"/>
                </a:lnTo>
                <a:lnTo>
                  <a:pt x="2930651" y="1030223"/>
                </a:lnTo>
                <a:close/>
              </a:path>
              <a:path w="2931160" h="1039495">
                <a:moveTo>
                  <a:pt x="10667" y="4571"/>
                </a:moveTo>
                <a:lnTo>
                  <a:pt x="4571" y="10667"/>
                </a:lnTo>
                <a:lnTo>
                  <a:pt x="10667" y="10667"/>
                </a:lnTo>
                <a:lnTo>
                  <a:pt x="10667" y="4571"/>
                </a:lnTo>
                <a:close/>
              </a:path>
              <a:path w="2931160" h="1039495">
                <a:moveTo>
                  <a:pt x="2919983" y="4571"/>
                </a:moveTo>
                <a:lnTo>
                  <a:pt x="10667" y="4571"/>
                </a:lnTo>
                <a:lnTo>
                  <a:pt x="10667" y="10667"/>
                </a:lnTo>
                <a:lnTo>
                  <a:pt x="2919983" y="10667"/>
                </a:lnTo>
                <a:lnTo>
                  <a:pt x="2919983" y="4571"/>
                </a:lnTo>
                <a:close/>
              </a:path>
              <a:path w="2931160" h="1039495">
                <a:moveTo>
                  <a:pt x="2930651" y="4571"/>
                </a:moveTo>
                <a:lnTo>
                  <a:pt x="2919983" y="4571"/>
                </a:lnTo>
                <a:lnTo>
                  <a:pt x="2926079" y="10667"/>
                </a:lnTo>
                <a:lnTo>
                  <a:pt x="2930651" y="10667"/>
                </a:lnTo>
                <a:lnTo>
                  <a:pt x="2930651" y="4571"/>
                </a:lnTo>
                <a:close/>
              </a:path>
            </a:pathLst>
          </a:custGeom>
          <a:solidFill>
            <a:srgbClr val="1400A6"/>
          </a:solidFill>
          <a:ln w="9525">
            <a:noFill/>
            <a:round/>
            <a:headEnd/>
            <a:tailEnd/>
          </a:ln>
        </p:spPr>
        <p:txBody>
          <a:bodyPr lIns="0" tIns="0" rIns="0" bIns="0"/>
          <a:lstStyle/>
          <a:p>
            <a:endParaRPr lang="en-GB"/>
          </a:p>
        </p:txBody>
      </p:sp>
      <p:sp>
        <p:nvSpPr>
          <p:cNvPr id="4" name="object 5"/>
          <p:cNvSpPr txBox="1">
            <a:spLocks noChangeArrowheads="1"/>
          </p:cNvSpPr>
          <p:nvPr/>
        </p:nvSpPr>
        <p:spPr bwMode="auto">
          <a:xfrm>
            <a:off x="132334" y="2160315"/>
            <a:ext cx="2646362" cy="908050"/>
          </a:xfrm>
          <a:prstGeom prst="rect">
            <a:avLst/>
          </a:prstGeom>
          <a:noFill/>
          <a:ln w="9525">
            <a:noFill/>
            <a:miter lim="800000"/>
            <a:headEnd/>
            <a:tailEnd/>
          </a:ln>
        </p:spPr>
        <p:txBody>
          <a:bodyPr lIns="0" tIns="0" rIns="0" bIns="0">
            <a:spAutoFit/>
          </a:bodyPr>
          <a:lstStyle/>
          <a:p>
            <a:pPr marL="12700">
              <a:lnSpc>
                <a:spcPct val="101000"/>
              </a:lnSpc>
            </a:pPr>
            <a:r>
              <a:rPr lang="en-US" altLang="en-US" sz="1500">
                <a:solidFill>
                  <a:srgbClr val="1400A6"/>
                </a:solidFill>
                <a:latin typeface="Trebuchet MS" pitchFamily="34" charset="0"/>
              </a:rPr>
              <a:t>2.  Before first use, you will need to “</a:t>
            </a:r>
            <a:r>
              <a:rPr lang="en-US" altLang="en-US" sz="1500" b="1" i="1">
                <a:solidFill>
                  <a:srgbClr val="1400A6"/>
                </a:solidFill>
                <a:latin typeface="Trebuchet MS" pitchFamily="34" charset="0"/>
              </a:rPr>
              <a:t>Create New Account</a:t>
            </a:r>
            <a:r>
              <a:rPr lang="en-US" altLang="en-US" sz="1500">
                <a:solidFill>
                  <a:srgbClr val="1400A6"/>
                </a:solidFill>
                <a:latin typeface="Trebuchet MS" pitchFamily="34" charset="0"/>
              </a:rPr>
              <a:t>” and follow the steps on the screen.</a:t>
            </a:r>
            <a:endParaRPr lang="en-US" altLang="en-US" sz="1500">
              <a:latin typeface="Trebuchet MS" pitchFamily="34" charset="0"/>
            </a:endParaRPr>
          </a:p>
        </p:txBody>
      </p:sp>
      <p:sp>
        <p:nvSpPr>
          <p:cNvPr id="6" name="object 7"/>
          <p:cNvSpPr txBox="1">
            <a:spLocks noChangeArrowheads="1"/>
          </p:cNvSpPr>
          <p:nvPr/>
        </p:nvSpPr>
        <p:spPr bwMode="auto">
          <a:xfrm>
            <a:off x="6156175" y="476672"/>
            <a:ext cx="2781747" cy="705321"/>
          </a:xfrm>
          <a:prstGeom prst="rect">
            <a:avLst/>
          </a:prstGeom>
          <a:solidFill>
            <a:schemeClr val="bg1">
              <a:lumMod val="85000"/>
            </a:schemeClr>
          </a:solidFill>
          <a:ln w="9525">
            <a:noFill/>
            <a:miter lim="800000"/>
            <a:headEnd/>
            <a:tailEnd/>
          </a:ln>
        </p:spPr>
        <p:txBody>
          <a:bodyPr wrap="square" lIns="0" tIns="0" rIns="0" bIns="0">
            <a:spAutoFit/>
          </a:bodyPr>
          <a:lstStyle/>
          <a:p>
            <a:pPr marL="98425"/>
            <a:r>
              <a:rPr lang="en-US" altLang="en-US" sz="1500" b="1" dirty="0">
                <a:solidFill>
                  <a:srgbClr val="002060"/>
                </a:solidFill>
                <a:latin typeface="Trebuchet MS" pitchFamily="34" charset="0"/>
              </a:rPr>
              <a:t>Free to use.</a:t>
            </a:r>
            <a:endParaRPr lang="en-US" altLang="en-US" sz="1500" dirty="0">
              <a:solidFill>
                <a:srgbClr val="002060"/>
              </a:solidFill>
              <a:latin typeface="Trebuchet MS" pitchFamily="34" charset="0"/>
            </a:endParaRPr>
          </a:p>
          <a:p>
            <a:pPr marL="98425">
              <a:lnSpc>
                <a:spcPts val="1825"/>
              </a:lnSpc>
              <a:spcBef>
                <a:spcPts val="50"/>
              </a:spcBef>
            </a:pPr>
            <a:r>
              <a:rPr lang="en-US" altLang="en-US" sz="1500" b="1" dirty="0">
                <a:solidFill>
                  <a:srgbClr val="002060"/>
                </a:solidFill>
                <a:latin typeface="Trebuchet MS" pitchFamily="34" charset="0"/>
              </a:rPr>
              <a:t>Need to download software Must be registered user</a:t>
            </a:r>
            <a:endParaRPr lang="en-US" altLang="en-US" sz="1500" dirty="0">
              <a:solidFill>
                <a:srgbClr val="002060"/>
              </a:solidFill>
              <a:latin typeface="Trebuchet MS" pitchFamily="34" charset="0"/>
            </a:endParaRPr>
          </a:p>
        </p:txBody>
      </p:sp>
      <p:sp>
        <p:nvSpPr>
          <p:cNvPr id="7" name="object 8"/>
          <p:cNvSpPr>
            <a:spLocks/>
          </p:cNvSpPr>
          <p:nvPr/>
        </p:nvSpPr>
        <p:spPr bwMode="auto">
          <a:xfrm>
            <a:off x="40259" y="3379515"/>
            <a:ext cx="2930525" cy="1503363"/>
          </a:xfrm>
          <a:custGeom>
            <a:avLst/>
            <a:gdLst>
              <a:gd name="T0" fmla="*/ 2928492 w 2931160"/>
              <a:gd name="T1" fmla="*/ 0 h 1504314"/>
              <a:gd name="T2" fmla="*/ 1523 w 2931160"/>
              <a:gd name="T3" fmla="*/ 0 h 1504314"/>
              <a:gd name="T4" fmla="*/ 0 w 2931160"/>
              <a:gd name="T5" fmla="*/ 1522 h 1504314"/>
              <a:gd name="T6" fmla="*/ 0 w 2931160"/>
              <a:gd name="T7" fmla="*/ 1501713 h 1504314"/>
              <a:gd name="T8" fmla="*/ 1523 w 2931160"/>
              <a:gd name="T9" fmla="*/ 1503236 h 1504314"/>
              <a:gd name="T10" fmla="*/ 2928492 w 2931160"/>
              <a:gd name="T11" fmla="*/ 1503236 h 1504314"/>
              <a:gd name="T12" fmla="*/ 2930016 w 2931160"/>
              <a:gd name="T13" fmla="*/ 1501713 h 1504314"/>
              <a:gd name="T14" fmla="*/ 2930016 w 2931160"/>
              <a:gd name="T15" fmla="*/ 1498667 h 1504314"/>
              <a:gd name="T16" fmla="*/ 10665 w 2931160"/>
              <a:gd name="T17" fmla="*/ 1498667 h 1504314"/>
              <a:gd name="T18" fmla="*/ 4570 w 2931160"/>
              <a:gd name="T19" fmla="*/ 1494098 h 1504314"/>
              <a:gd name="T20" fmla="*/ 10665 w 2931160"/>
              <a:gd name="T21" fmla="*/ 1494098 h 1504314"/>
              <a:gd name="T22" fmla="*/ 10665 w 2931160"/>
              <a:gd name="T23" fmla="*/ 10660 h 1504314"/>
              <a:gd name="T24" fmla="*/ 4570 w 2931160"/>
              <a:gd name="T25" fmla="*/ 10660 h 1504314"/>
              <a:gd name="T26" fmla="*/ 10665 w 2931160"/>
              <a:gd name="T27" fmla="*/ 4568 h 1504314"/>
              <a:gd name="T28" fmla="*/ 2930016 w 2931160"/>
              <a:gd name="T29" fmla="*/ 4568 h 1504314"/>
              <a:gd name="T30" fmla="*/ 2930016 w 2931160"/>
              <a:gd name="T31" fmla="*/ 1522 h 1504314"/>
              <a:gd name="T32" fmla="*/ 2928492 w 2931160"/>
              <a:gd name="T33" fmla="*/ 0 h 1504314"/>
              <a:gd name="T34" fmla="*/ 10665 w 2931160"/>
              <a:gd name="T35" fmla="*/ 1494098 h 1504314"/>
              <a:gd name="T36" fmla="*/ 4570 w 2931160"/>
              <a:gd name="T37" fmla="*/ 1494098 h 1504314"/>
              <a:gd name="T38" fmla="*/ 10665 w 2931160"/>
              <a:gd name="T39" fmla="*/ 1498667 h 1504314"/>
              <a:gd name="T40" fmla="*/ 10665 w 2931160"/>
              <a:gd name="T41" fmla="*/ 1494098 h 1504314"/>
              <a:gd name="T42" fmla="*/ 2919350 w 2931160"/>
              <a:gd name="T43" fmla="*/ 1494098 h 1504314"/>
              <a:gd name="T44" fmla="*/ 10665 w 2931160"/>
              <a:gd name="T45" fmla="*/ 1494098 h 1504314"/>
              <a:gd name="T46" fmla="*/ 10665 w 2931160"/>
              <a:gd name="T47" fmla="*/ 1498667 h 1504314"/>
              <a:gd name="T48" fmla="*/ 2919350 w 2931160"/>
              <a:gd name="T49" fmla="*/ 1498667 h 1504314"/>
              <a:gd name="T50" fmla="*/ 2919350 w 2931160"/>
              <a:gd name="T51" fmla="*/ 1494098 h 1504314"/>
              <a:gd name="T52" fmla="*/ 2919350 w 2931160"/>
              <a:gd name="T53" fmla="*/ 4568 h 1504314"/>
              <a:gd name="T54" fmla="*/ 2919350 w 2931160"/>
              <a:gd name="T55" fmla="*/ 1498667 h 1504314"/>
              <a:gd name="T56" fmla="*/ 2925445 w 2931160"/>
              <a:gd name="T57" fmla="*/ 1494098 h 1504314"/>
              <a:gd name="T58" fmla="*/ 2930016 w 2931160"/>
              <a:gd name="T59" fmla="*/ 1494098 h 1504314"/>
              <a:gd name="T60" fmla="*/ 2930016 w 2931160"/>
              <a:gd name="T61" fmla="*/ 10660 h 1504314"/>
              <a:gd name="T62" fmla="*/ 2925445 w 2931160"/>
              <a:gd name="T63" fmla="*/ 10660 h 1504314"/>
              <a:gd name="T64" fmla="*/ 2919350 w 2931160"/>
              <a:gd name="T65" fmla="*/ 4568 h 1504314"/>
              <a:gd name="T66" fmla="*/ 2930016 w 2931160"/>
              <a:gd name="T67" fmla="*/ 1494098 h 1504314"/>
              <a:gd name="T68" fmla="*/ 2925445 w 2931160"/>
              <a:gd name="T69" fmla="*/ 1494098 h 1504314"/>
              <a:gd name="T70" fmla="*/ 2919350 w 2931160"/>
              <a:gd name="T71" fmla="*/ 1498667 h 1504314"/>
              <a:gd name="T72" fmla="*/ 2930016 w 2931160"/>
              <a:gd name="T73" fmla="*/ 1498667 h 1504314"/>
              <a:gd name="T74" fmla="*/ 2930016 w 2931160"/>
              <a:gd name="T75" fmla="*/ 1494098 h 1504314"/>
              <a:gd name="T76" fmla="*/ 10665 w 2931160"/>
              <a:gd name="T77" fmla="*/ 4568 h 1504314"/>
              <a:gd name="T78" fmla="*/ 4570 w 2931160"/>
              <a:gd name="T79" fmla="*/ 10660 h 1504314"/>
              <a:gd name="T80" fmla="*/ 10665 w 2931160"/>
              <a:gd name="T81" fmla="*/ 10660 h 1504314"/>
              <a:gd name="T82" fmla="*/ 10665 w 2931160"/>
              <a:gd name="T83" fmla="*/ 4568 h 1504314"/>
              <a:gd name="T84" fmla="*/ 2919350 w 2931160"/>
              <a:gd name="T85" fmla="*/ 4568 h 1504314"/>
              <a:gd name="T86" fmla="*/ 10665 w 2931160"/>
              <a:gd name="T87" fmla="*/ 4568 h 1504314"/>
              <a:gd name="T88" fmla="*/ 10665 w 2931160"/>
              <a:gd name="T89" fmla="*/ 10660 h 1504314"/>
              <a:gd name="T90" fmla="*/ 2919350 w 2931160"/>
              <a:gd name="T91" fmla="*/ 10660 h 1504314"/>
              <a:gd name="T92" fmla="*/ 2919350 w 2931160"/>
              <a:gd name="T93" fmla="*/ 4568 h 1504314"/>
              <a:gd name="T94" fmla="*/ 2930016 w 2931160"/>
              <a:gd name="T95" fmla="*/ 4568 h 1504314"/>
              <a:gd name="T96" fmla="*/ 2919350 w 2931160"/>
              <a:gd name="T97" fmla="*/ 4568 h 1504314"/>
              <a:gd name="T98" fmla="*/ 2925445 w 2931160"/>
              <a:gd name="T99" fmla="*/ 10660 h 1504314"/>
              <a:gd name="T100" fmla="*/ 2930016 w 2931160"/>
              <a:gd name="T101" fmla="*/ 10660 h 1504314"/>
              <a:gd name="T102" fmla="*/ 2930016 w 2931160"/>
              <a:gd name="T103" fmla="*/ 4568 h 150431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931160" h="1504314">
                <a:moveTo>
                  <a:pt x="2929127" y="0"/>
                </a:moveTo>
                <a:lnTo>
                  <a:pt x="1523" y="0"/>
                </a:lnTo>
                <a:lnTo>
                  <a:pt x="0" y="1523"/>
                </a:lnTo>
                <a:lnTo>
                  <a:pt x="0" y="1502663"/>
                </a:lnTo>
                <a:lnTo>
                  <a:pt x="1523" y="1504187"/>
                </a:lnTo>
                <a:lnTo>
                  <a:pt x="2929127" y="1504187"/>
                </a:lnTo>
                <a:lnTo>
                  <a:pt x="2930651" y="1502663"/>
                </a:lnTo>
                <a:lnTo>
                  <a:pt x="2930651" y="1499615"/>
                </a:lnTo>
                <a:lnTo>
                  <a:pt x="10667" y="1499615"/>
                </a:lnTo>
                <a:lnTo>
                  <a:pt x="4571" y="1495043"/>
                </a:lnTo>
                <a:lnTo>
                  <a:pt x="10667" y="1495043"/>
                </a:lnTo>
                <a:lnTo>
                  <a:pt x="10667" y="10667"/>
                </a:lnTo>
                <a:lnTo>
                  <a:pt x="4571" y="10667"/>
                </a:lnTo>
                <a:lnTo>
                  <a:pt x="10667" y="4571"/>
                </a:lnTo>
                <a:lnTo>
                  <a:pt x="2930651" y="4571"/>
                </a:lnTo>
                <a:lnTo>
                  <a:pt x="2930651" y="1523"/>
                </a:lnTo>
                <a:lnTo>
                  <a:pt x="2929127" y="0"/>
                </a:lnTo>
                <a:close/>
              </a:path>
              <a:path w="2931160" h="1504314">
                <a:moveTo>
                  <a:pt x="10667" y="1495043"/>
                </a:moveTo>
                <a:lnTo>
                  <a:pt x="4571" y="1495043"/>
                </a:lnTo>
                <a:lnTo>
                  <a:pt x="10667" y="1499615"/>
                </a:lnTo>
                <a:lnTo>
                  <a:pt x="10667" y="1495043"/>
                </a:lnTo>
                <a:close/>
              </a:path>
              <a:path w="2931160" h="1504314">
                <a:moveTo>
                  <a:pt x="2919983" y="1495043"/>
                </a:moveTo>
                <a:lnTo>
                  <a:pt x="10667" y="1495043"/>
                </a:lnTo>
                <a:lnTo>
                  <a:pt x="10667" y="1499615"/>
                </a:lnTo>
                <a:lnTo>
                  <a:pt x="2919983" y="1499615"/>
                </a:lnTo>
                <a:lnTo>
                  <a:pt x="2919983" y="1495043"/>
                </a:lnTo>
                <a:close/>
              </a:path>
              <a:path w="2931160" h="1504314">
                <a:moveTo>
                  <a:pt x="2919983" y="4571"/>
                </a:moveTo>
                <a:lnTo>
                  <a:pt x="2919983" y="1499615"/>
                </a:lnTo>
                <a:lnTo>
                  <a:pt x="2926079" y="1495043"/>
                </a:lnTo>
                <a:lnTo>
                  <a:pt x="2930651" y="1495043"/>
                </a:lnTo>
                <a:lnTo>
                  <a:pt x="2930651" y="10667"/>
                </a:lnTo>
                <a:lnTo>
                  <a:pt x="2926079" y="10667"/>
                </a:lnTo>
                <a:lnTo>
                  <a:pt x="2919983" y="4571"/>
                </a:lnTo>
                <a:close/>
              </a:path>
              <a:path w="2931160" h="1504314">
                <a:moveTo>
                  <a:pt x="2930651" y="1495043"/>
                </a:moveTo>
                <a:lnTo>
                  <a:pt x="2926079" y="1495043"/>
                </a:lnTo>
                <a:lnTo>
                  <a:pt x="2919983" y="1499615"/>
                </a:lnTo>
                <a:lnTo>
                  <a:pt x="2930651" y="1499615"/>
                </a:lnTo>
                <a:lnTo>
                  <a:pt x="2930651" y="1495043"/>
                </a:lnTo>
                <a:close/>
              </a:path>
              <a:path w="2931160" h="1504314">
                <a:moveTo>
                  <a:pt x="10667" y="4571"/>
                </a:moveTo>
                <a:lnTo>
                  <a:pt x="4571" y="10667"/>
                </a:lnTo>
                <a:lnTo>
                  <a:pt x="10667" y="10667"/>
                </a:lnTo>
                <a:lnTo>
                  <a:pt x="10667" y="4571"/>
                </a:lnTo>
                <a:close/>
              </a:path>
              <a:path w="2931160" h="1504314">
                <a:moveTo>
                  <a:pt x="2919983" y="4571"/>
                </a:moveTo>
                <a:lnTo>
                  <a:pt x="10667" y="4571"/>
                </a:lnTo>
                <a:lnTo>
                  <a:pt x="10667" y="10667"/>
                </a:lnTo>
                <a:lnTo>
                  <a:pt x="2919983" y="10667"/>
                </a:lnTo>
                <a:lnTo>
                  <a:pt x="2919983" y="4571"/>
                </a:lnTo>
                <a:close/>
              </a:path>
              <a:path w="2931160" h="1504314">
                <a:moveTo>
                  <a:pt x="2930651" y="4571"/>
                </a:moveTo>
                <a:lnTo>
                  <a:pt x="2919983" y="4571"/>
                </a:lnTo>
                <a:lnTo>
                  <a:pt x="2926079" y="10667"/>
                </a:lnTo>
                <a:lnTo>
                  <a:pt x="2930651" y="10667"/>
                </a:lnTo>
                <a:lnTo>
                  <a:pt x="2930651" y="4571"/>
                </a:lnTo>
                <a:close/>
              </a:path>
            </a:pathLst>
          </a:custGeom>
          <a:solidFill>
            <a:srgbClr val="1400A6"/>
          </a:solidFill>
          <a:ln w="9525">
            <a:noFill/>
            <a:round/>
            <a:headEnd/>
            <a:tailEnd/>
          </a:ln>
        </p:spPr>
        <p:txBody>
          <a:bodyPr lIns="0" tIns="0" rIns="0" bIns="0"/>
          <a:lstStyle/>
          <a:p>
            <a:endParaRPr lang="en-GB"/>
          </a:p>
        </p:txBody>
      </p:sp>
      <p:sp>
        <p:nvSpPr>
          <p:cNvPr id="8" name="object 9"/>
          <p:cNvSpPr txBox="1">
            <a:spLocks noChangeArrowheads="1"/>
          </p:cNvSpPr>
          <p:nvPr/>
        </p:nvSpPr>
        <p:spPr bwMode="auto">
          <a:xfrm>
            <a:off x="132334" y="3452540"/>
            <a:ext cx="2566987" cy="1368425"/>
          </a:xfrm>
          <a:prstGeom prst="rect">
            <a:avLst/>
          </a:prstGeom>
          <a:noFill/>
          <a:ln w="9525">
            <a:noFill/>
            <a:miter lim="800000"/>
            <a:headEnd/>
            <a:tailEnd/>
          </a:ln>
        </p:spPr>
        <p:txBody>
          <a:bodyPr lIns="0" tIns="0" rIns="0" bIns="0">
            <a:spAutoFit/>
          </a:bodyPr>
          <a:lstStyle/>
          <a:p>
            <a:pPr marL="12700">
              <a:lnSpc>
                <a:spcPct val="101000"/>
              </a:lnSpc>
            </a:pPr>
            <a:r>
              <a:rPr lang="en-US" altLang="en-US" sz="1500">
                <a:solidFill>
                  <a:srgbClr val="1400A6"/>
                </a:solidFill>
                <a:latin typeface="Trebuchet MS" pitchFamily="34" charset="0"/>
              </a:rPr>
              <a:t>3.  Tap the three dots at the top left of the screen and select </a:t>
            </a:r>
            <a:r>
              <a:rPr lang="en-US" altLang="en-US" sz="1500" b="1" i="1">
                <a:solidFill>
                  <a:srgbClr val="1400A6"/>
                </a:solidFill>
                <a:latin typeface="Trebuchet MS" pitchFamily="34" charset="0"/>
              </a:rPr>
              <a:t>Settings </a:t>
            </a:r>
            <a:r>
              <a:rPr lang="en-US" altLang="en-US" sz="1500">
                <a:solidFill>
                  <a:srgbClr val="1400A6"/>
                </a:solidFill>
                <a:latin typeface="Trebuchet MS" pitchFamily="34" charset="0"/>
              </a:rPr>
              <a:t>.  This allows you to add a profile picture, check your email address and note your Skype ID.</a:t>
            </a:r>
            <a:endParaRPr lang="en-US" altLang="en-US" sz="1500">
              <a:latin typeface="Trebuchet MS" pitchFamily="34" charset="0"/>
            </a:endParaRPr>
          </a:p>
        </p:txBody>
      </p:sp>
      <p:sp>
        <p:nvSpPr>
          <p:cNvPr id="9" name="object 10"/>
          <p:cNvSpPr>
            <a:spLocks noChangeArrowheads="1"/>
          </p:cNvSpPr>
          <p:nvPr/>
        </p:nvSpPr>
        <p:spPr bwMode="auto">
          <a:xfrm>
            <a:off x="43434" y="5140053"/>
            <a:ext cx="2922587" cy="1203325"/>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tLang="en-US"/>
          </a:p>
        </p:txBody>
      </p:sp>
      <p:sp>
        <p:nvSpPr>
          <p:cNvPr id="10" name="object 11"/>
          <p:cNvSpPr>
            <a:spLocks/>
          </p:cNvSpPr>
          <p:nvPr/>
        </p:nvSpPr>
        <p:spPr bwMode="auto">
          <a:xfrm>
            <a:off x="35496" y="5128940"/>
            <a:ext cx="2940050" cy="1225550"/>
          </a:xfrm>
          <a:custGeom>
            <a:avLst/>
            <a:gdLst>
              <a:gd name="T0" fmla="*/ 2937002 w 2941320"/>
              <a:gd name="T1" fmla="*/ 0 h 1225550"/>
              <a:gd name="T2" fmla="*/ 1522 w 2941320"/>
              <a:gd name="T3" fmla="*/ 0 h 1225550"/>
              <a:gd name="T4" fmla="*/ 0 w 2941320"/>
              <a:gd name="T5" fmla="*/ 1523 h 1225550"/>
              <a:gd name="T6" fmla="*/ 0 w 2941320"/>
              <a:gd name="T7" fmla="*/ 1223771 h 1225550"/>
              <a:gd name="T8" fmla="*/ 1522 w 2941320"/>
              <a:gd name="T9" fmla="*/ 1225295 h 1225550"/>
              <a:gd name="T10" fmla="*/ 2937002 w 2941320"/>
              <a:gd name="T11" fmla="*/ 1225295 h 1225550"/>
              <a:gd name="T12" fmla="*/ 2940049 w 2941320"/>
              <a:gd name="T13" fmla="*/ 1223771 h 1225550"/>
              <a:gd name="T14" fmla="*/ 2940049 w 2941320"/>
              <a:gd name="T15" fmla="*/ 1220723 h 1225550"/>
              <a:gd name="T16" fmla="*/ 9139 w 2941320"/>
              <a:gd name="T17" fmla="*/ 1220723 h 1225550"/>
              <a:gd name="T18" fmla="*/ 4569 w 2941320"/>
              <a:gd name="T19" fmla="*/ 1214627 h 1225550"/>
              <a:gd name="T20" fmla="*/ 9139 w 2941320"/>
              <a:gd name="T21" fmla="*/ 1214627 h 1225550"/>
              <a:gd name="T22" fmla="*/ 9139 w 2941320"/>
              <a:gd name="T23" fmla="*/ 10667 h 1225550"/>
              <a:gd name="T24" fmla="*/ 4569 w 2941320"/>
              <a:gd name="T25" fmla="*/ 10667 h 1225550"/>
              <a:gd name="T26" fmla="*/ 9139 w 2941320"/>
              <a:gd name="T27" fmla="*/ 4571 h 1225550"/>
              <a:gd name="T28" fmla="*/ 2940049 w 2941320"/>
              <a:gd name="T29" fmla="*/ 4571 h 1225550"/>
              <a:gd name="T30" fmla="*/ 2940049 w 2941320"/>
              <a:gd name="T31" fmla="*/ 1523 h 1225550"/>
              <a:gd name="T32" fmla="*/ 2937002 w 2941320"/>
              <a:gd name="T33" fmla="*/ 0 h 1225550"/>
              <a:gd name="T34" fmla="*/ 9139 w 2941320"/>
              <a:gd name="T35" fmla="*/ 1214627 h 1225550"/>
              <a:gd name="T36" fmla="*/ 4569 w 2941320"/>
              <a:gd name="T37" fmla="*/ 1214627 h 1225550"/>
              <a:gd name="T38" fmla="*/ 9139 w 2941320"/>
              <a:gd name="T39" fmla="*/ 1220723 h 1225550"/>
              <a:gd name="T40" fmla="*/ 9139 w 2941320"/>
              <a:gd name="T41" fmla="*/ 1214627 h 1225550"/>
              <a:gd name="T42" fmla="*/ 2929386 w 2941320"/>
              <a:gd name="T43" fmla="*/ 1214627 h 1225550"/>
              <a:gd name="T44" fmla="*/ 9139 w 2941320"/>
              <a:gd name="T45" fmla="*/ 1214627 h 1225550"/>
              <a:gd name="T46" fmla="*/ 9139 w 2941320"/>
              <a:gd name="T47" fmla="*/ 1220723 h 1225550"/>
              <a:gd name="T48" fmla="*/ 2929386 w 2941320"/>
              <a:gd name="T49" fmla="*/ 1220723 h 1225550"/>
              <a:gd name="T50" fmla="*/ 2929386 w 2941320"/>
              <a:gd name="T51" fmla="*/ 1214627 h 1225550"/>
              <a:gd name="T52" fmla="*/ 2929386 w 2941320"/>
              <a:gd name="T53" fmla="*/ 4571 h 1225550"/>
              <a:gd name="T54" fmla="*/ 2929386 w 2941320"/>
              <a:gd name="T55" fmla="*/ 1220723 h 1225550"/>
              <a:gd name="T56" fmla="*/ 2933956 w 2941320"/>
              <a:gd name="T57" fmla="*/ 1214627 h 1225550"/>
              <a:gd name="T58" fmla="*/ 2940049 w 2941320"/>
              <a:gd name="T59" fmla="*/ 1214627 h 1225550"/>
              <a:gd name="T60" fmla="*/ 2940049 w 2941320"/>
              <a:gd name="T61" fmla="*/ 10667 h 1225550"/>
              <a:gd name="T62" fmla="*/ 2933956 w 2941320"/>
              <a:gd name="T63" fmla="*/ 10667 h 1225550"/>
              <a:gd name="T64" fmla="*/ 2929386 w 2941320"/>
              <a:gd name="T65" fmla="*/ 4571 h 1225550"/>
              <a:gd name="T66" fmla="*/ 2940049 w 2941320"/>
              <a:gd name="T67" fmla="*/ 1214627 h 1225550"/>
              <a:gd name="T68" fmla="*/ 2933956 w 2941320"/>
              <a:gd name="T69" fmla="*/ 1214627 h 1225550"/>
              <a:gd name="T70" fmla="*/ 2929386 w 2941320"/>
              <a:gd name="T71" fmla="*/ 1220723 h 1225550"/>
              <a:gd name="T72" fmla="*/ 2940049 w 2941320"/>
              <a:gd name="T73" fmla="*/ 1220723 h 1225550"/>
              <a:gd name="T74" fmla="*/ 2940049 w 2941320"/>
              <a:gd name="T75" fmla="*/ 1214627 h 1225550"/>
              <a:gd name="T76" fmla="*/ 9139 w 2941320"/>
              <a:gd name="T77" fmla="*/ 4571 h 1225550"/>
              <a:gd name="T78" fmla="*/ 4569 w 2941320"/>
              <a:gd name="T79" fmla="*/ 10667 h 1225550"/>
              <a:gd name="T80" fmla="*/ 9139 w 2941320"/>
              <a:gd name="T81" fmla="*/ 10667 h 1225550"/>
              <a:gd name="T82" fmla="*/ 9139 w 2941320"/>
              <a:gd name="T83" fmla="*/ 4571 h 1225550"/>
              <a:gd name="T84" fmla="*/ 2929386 w 2941320"/>
              <a:gd name="T85" fmla="*/ 4571 h 1225550"/>
              <a:gd name="T86" fmla="*/ 9139 w 2941320"/>
              <a:gd name="T87" fmla="*/ 4571 h 1225550"/>
              <a:gd name="T88" fmla="*/ 9139 w 2941320"/>
              <a:gd name="T89" fmla="*/ 10667 h 1225550"/>
              <a:gd name="T90" fmla="*/ 2929386 w 2941320"/>
              <a:gd name="T91" fmla="*/ 10667 h 1225550"/>
              <a:gd name="T92" fmla="*/ 2929386 w 2941320"/>
              <a:gd name="T93" fmla="*/ 4571 h 1225550"/>
              <a:gd name="T94" fmla="*/ 2940049 w 2941320"/>
              <a:gd name="T95" fmla="*/ 4571 h 1225550"/>
              <a:gd name="T96" fmla="*/ 2929386 w 2941320"/>
              <a:gd name="T97" fmla="*/ 4571 h 1225550"/>
              <a:gd name="T98" fmla="*/ 2933956 w 2941320"/>
              <a:gd name="T99" fmla="*/ 10667 h 1225550"/>
              <a:gd name="T100" fmla="*/ 2940049 w 2941320"/>
              <a:gd name="T101" fmla="*/ 10667 h 1225550"/>
              <a:gd name="T102" fmla="*/ 2940049 w 2941320"/>
              <a:gd name="T103" fmla="*/ 4571 h 122555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941320" h="1225550">
                <a:moveTo>
                  <a:pt x="2938271" y="0"/>
                </a:moveTo>
                <a:lnTo>
                  <a:pt x="1523" y="0"/>
                </a:lnTo>
                <a:lnTo>
                  <a:pt x="0" y="1523"/>
                </a:lnTo>
                <a:lnTo>
                  <a:pt x="0" y="1223771"/>
                </a:lnTo>
                <a:lnTo>
                  <a:pt x="1523" y="1225295"/>
                </a:lnTo>
                <a:lnTo>
                  <a:pt x="2938271" y="1225295"/>
                </a:lnTo>
                <a:lnTo>
                  <a:pt x="2941319" y="1223771"/>
                </a:lnTo>
                <a:lnTo>
                  <a:pt x="2941319" y="1220723"/>
                </a:lnTo>
                <a:lnTo>
                  <a:pt x="9143" y="1220723"/>
                </a:lnTo>
                <a:lnTo>
                  <a:pt x="4571" y="1214627"/>
                </a:lnTo>
                <a:lnTo>
                  <a:pt x="9143" y="1214627"/>
                </a:lnTo>
                <a:lnTo>
                  <a:pt x="9143" y="10667"/>
                </a:lnTo>
                <a:lnTo>
                  <a:pt x="4571" y="10667"/>
                </a:lnTo>
                <a:lnTo>
                  <a:pt x="9143" y="4571"/>
                </a:lnTo>
                <a:lnTo>
                  <a:pt x="2941319" y="4571"/>
                </a:lnTo>
                <a:lnTo>
                  <a:pt x="2941319" y="1523"/>
                </a:lnTo>
                <a:lnTo>
                  <a:pt x="2938271" y="0"/>
                </a:lnTo>
                <a:close/>
              </a:path>
              <a:path w="2941320" h="1225550">
                <a:moveTo>
                  <a:pt x="9143" y="1214627"/>
                </a:moveTo>
                <a:lnTo>
                  <a:pt x="4571" y="1214627"/>
                </a:lnTo>
                <a:lnTo>
                  <a:pt x="9143" y="1220723"/>
                </a:lnTo>
                <a:lnTo>
                  <a:pt x="9143" y="1214627"/>
                </a:lnTo>
                <a:close/>
              </a:path>
              <a:path w="2941320" h="1225550">
                <a:moveTo>
                  <a:pt x="2930651" y="1214627"/>
                </a:moveTo>
                <a:lnTo>
                  <a:pt x="9143" y="1214627"/>
                </a:lnTo>
                <a:lnTo>
                  <a:pt x="9143" y="1220723"/>
                </a:lnTo>
                <a:lnTo>
                  <a:pt x="2930651" y="1220723"/>
                </a:lnTo>
                <a:lnTo>
                  <a:pt x="2930651" y="1214627"/>
                </a:lnTo>
                <a:close/>
              </a:path>
              <a:path w="2941320" h="1225550">
                <a:moveTo>
                  <a:pt x="2930651" y="4571"/>
                </a:moveTo>
                <a:lnTo>
                  <a:pt x="2930651" y="1220723"/>
                </a:lnTo>
                <a:lnTo>
                  <a:pt x="2935223" y="1214627"/>
                </a:lnTo>
                <a:lnTo>
                  <a:pt x="2941319" y="1214627"/>
                </a:lnTo>
                <a:lnTo>
                  <a:pt x="2941319" y="10667"/>
                </a:lnTo>
                <a:lnTo>
                  <a:pt x="2935223" y="10667"/>
                </a:lnTo>
                <a:lnTo>
                  <a:pt x="2930651" y="4571"/>
                </a:lnTo>
                <a:close/>
              </a:path>
              <a:path w="2941320" h="1225550">
                <a:moveTo>
                  <a:pt x="2941319" y="1214627"/>
                </a:moveTo>
                <a:lnTo>
                  <a:pt x="2935223" y="1214627"/>
                </a:lnTo>
                <a:lnTo>
                  <a:pt x="2930651" y="1220723"/>
                </a:lnTo>
                <a:lnTo>
                  <a:pt x="2941319" y="1220723"/>
                </a:lnTo>
                <a:lnTo>
                  <a:pt x="2941319" y="1214627"/>
                </a:lnTo>
                <a:close/>
              </a:path>
              <a:path w="2941320" h="1225550">
                <a:moveTo>
                  <a:pt x="9143" y="4571"/>
                </a:moveTo>
                <a:lnTo>
                  <a:pt x="4571" y="10667"/>
                </a:lnTo>
                <a:lnTo>
                  <a:pt x="9143" y="10667"/>
                </a:lnTo>
                <a:lnTo>
                  <a:pt x="9143" y="4571"/>
                </a:lnTo>
                <a:close/>
              </a:path>
              <a:path w="2941320" h="1225550">
                <a:moveTo>
                  <a:pt x="2930651" y="4571"/>
                </a:moveTo>
                <a:lnTo>
                  <a:pt x="9143" y="4571"/>
                </a:lnTo>
                <a:lnTo>
                  <a:pt x="9143" y="10667"/>
                </a:lnTo>
                <a:lnTo>
                  <a:pt x="2930651" y="10667"/>
                </a:lnTo>
                <a:lnTo>
                  <a:pt x="2930651" y="4571"/>
                </a:lnTo>
                <a:close/>
              </a:path>
              <a:path w="2941320" h="1225550">
                <a:moveTo>
                  <a:pt x="2941319" y="4571"/>
                </a:moveTo>
                <a:lnTo>
                  <a:pt x="2930651" y="4571"/>
                </a:lnTo>
                <a:lnTo>
                  <a:pt x="2935223" y="10667"/>
                </a:lnTo>
                <a:lnTo>
                  <a:pt x="2941319" y="10667"/>
                </a:lnTo>
                <a:lnTo>
                  <a:pt x="2941319" y="4571"/>
                </a:lnTo>
                <a:close/>
              </a:path>
            </a:pathLst>
          </a:custGeom>
          <a:solidFill>
            <a:srgbClr val="2E74B5"/>
          </a:solidFill>
          <a:ln w="9525">
            <a:noFill/>
            <a:round/>
            <a:headEnd/>
            <a:tailEnd/>
          </a:ln>
        </p:spPr>
        <p:txBody>
          <a:bodyPr lIns="0" tIns="0" rIns="0" bIns="0"/>
          <a:lstStyle/>
          <a:p>
            <a:endParaRPr lang="en-GB"/>
          </a:p>
        </p:txBody>
      </p:sp>
      <p:sp>
        <p:nvSpPr>
          <p:cNvPr id="11" name="object 12"/>
          <p:cNvSpPr>
            <a:spLocks/>
          </p:cNvSpPr>
          <p:nvPr/>
        </p:nvSpPr>
        <p:spPr bwMode="auto">
          <a:xfrm>
            <a:off x="3097362" y="1630090"/>
            <a:ext cx="2930525" cy="1736725"/>
          </a:xfrm>
          <a:custGeom>
            <a:avLst/>
            <a:gdLst>
              <a:gd name="T0" fmla="*/ 2926970 w 2931159"/>
              <a:gd name="T1" fmla="*/ 0 h 1737360"/>
              <a:gd name="T2" fmla="*/ 1523 w 2931159"/>
              <a:gd name="T3" fmla="*/ 0 h 1737360"/>
              <a:gd name="T4" fmla="*/ 0 w 2931159"/>
              <a:gd name="T5" fmla="*/ 1522 h 1737360"/>
              <a:gd name="T6" fmla="*/ 0 w 2931159"/>
              <a:gd name="T7" fmla="*/ 1733677 h 1737360"/>
              <a:gd name="T8" fmla="*/ 1523 w 2931159"/>
              <a:gd name="T9" fmla="*/ 1736724 h 1737360"/>
              <a:gd name="T10" fmla="*/ 2926970 w 2931159"/>
              <a:gd name="T11" fmla="*/ 1736724 h 1737360"/>
              <a:gd name="T12" fmla="*/ 2930017 w 2931159"/>
              <a:gd name="T13" fmla="*/ 1733677 h 1737360"/>
              <a:gd name="T14" fmla="*/ 2930017 w 2931159"/>
              <a:gd name="T15" fmla="*/ 1730630 h 1737360"/>
              <a:gd name="T16" fmla="*/ 9141 w 2931159"/>
              <a:gd name="T17" fmla="*/ 1730630 h 1737360"/>
              <a:gd name="T18" fmla="*/ 4570 w 2931159"/>
              <a:gd name="T19" fmla="*/ 1726060 h 1737360"/>
              <a:gd name="T20" fmla="*/ 9141 w 2931159"/>
              <a:gd name="T21" fmla="*/ 1726060 h 1737360"/>
              <a:gd name="T22" fmla="*/ 9141 w 2931159"/>
              <a:gd name="T23" fmla="*/ 9140 h 1737360"/>
              <a:gd name="T24" fmla="*/ 4570 w 2931159"/>
              <a:gd name="T25" fmla="*/ 9140 h 1737360"/>
              <a:gd name="T26" fmla="*/ 9141 w 2931159"/>
              <a:gd name="T27" fmla="*/ 4569 h 1737360"/>
              <a:gd name="T28" fmla="*/ 2930017 w 2931159"/>
              <a:gd name="T29" fmla="*/ 4569 h 1737360"/>
              <a:gd name="T30" fmla="*/ 2930017 w 2931159"/>
              <a:gd name="T31" fmla="*/ 1522 h 1737360"/>
              <a:gd name="T32" fmla="*/ 2926970 w 2931159"/>
              <a:gd name="T33" fmla="*/ 0 h 1737360"/>
              <a:gd name="T34" fmla="*/ 9141 w 2931159"/>
              <a:gd name="T35" fmla="*/ 1726060 h 1737360"/>
              <a:gd name="T36" fmla="*/ 4570 w 2931159"/>
              <a:gd name="T37" fmla="*/ 1726060 h 1737360"/>
              <a:gd name="T38" fmla="*/ 9141 w 2931159"/>
              <a:gd name="T39" fmla="*/ 1730630 h 1737360"/>
              <a:gd name="T40" fmla="*/ 9141 w 2931159"/>
              <a:gd name="T41" fmla="*/ 1726060 h 1737360"/>
              <a:gd name="T42" fmla="*/ 2919351 w 2931159"/>
              <a:gd name="T43" fmla="*/ 1726060 h 1737360"/>
              <a:gd name="T44" fmla="*/ 9141 w 2931159"/>
              <a:gd name="T45" fmla="*/ 1726060 h 1737360"/>
              <a:gd name="T46" fmla="*/ 9141 w 2931159"/>
              <a:gd name="T47" fmla="*/ 1730630 h 1737360"/>
              <a:gd name="T48" fmla="*/ 2919351 w 2931159"/>
              <a:gd name="T49" fmla="*/ 1730630 h 1737360"/>
              <a:gd name="T50" fmla="*/ 2919351 w 2931159"/>
              <a:gd name="T51" fmla="*/ 1726060 h 1737360"/>
              <a:gd name="T52" fmla="*/ 2919351 w 2931159"/>
              <a:gd name="T53" fmla="*/ 4569 h 1737360"/>
              <a:gd name="T54" fmla="*/ 2919351 w 2931159"/>
              <a:gd name="T55" fmla="*/ 1730630 h 1737360"/>
              <a:gd name="T56" fmla="*/ 2923922 w 2931159"/>
              <a:gd name="T57" fmla="*/ 1726060 h 1737360"/>
              <a:gd name="T58" fmla="*/ 2930017 w 2931159"/>
              <a:gd name="T59" fmla="*/ 1726060 h 1737360"/>
              <a:gd name="T60" fmla="*/ 2930017 w 2931159"/>
              <a:gd name="T61" fmla="*/ 9140 h 1737360"/>
              <a:gd name="T62" fmla="*/ 2923922 w 2931159"/>
              <a:gd name="T63" fmla="*/ 9140 h 1737360"/>
              <a:gd name="T64" fmla="*/ 2919351 w 2931159"/>
              <a:gd name="T65" fmla="*/ 4569 h 1737360"/>
              <a:gd name="T66" fmla="*/ 2930017 w 2931159"/>
              <a:gd name="T67" fmla="*/ 1726060 h 1737360"/>
              <a:gd name="T68" fmla="*/ 2923922 w 2931159"/>
              <a:gd name="T69" fmla="*/ 1726060 h 1737360"/>
              <a:gd name="T70" fmla="*/ 2919351 w 2931159"/>
              <a:gd name="T71" fmla="*/ 1730630 h 1737360"/>
              <a:gd name="T72" fmla="*/ 2930017 w 2931159"/>
              <a:gd name="T73" fmla="*/ 1730630 h 1737360"/>
              <a:gd name="T74" fmla="*/ 2930017 w 2931159"/>
              <a:gd name="T75" fmla="*/ 1726060 h 1737360"/>
              <a:gd name="T76" fmla="*/ 9141 w 2931159"/>
              <a:gd name="T77" fmla="*/ 4569 h 1737360"/>
              <a:gd name="T78" fmla="*/ 4570 w 2931159"/>
              <a:gd name="T79" fmla="*/ 9140 h 1737360"/>
              <a:gd name="T80" fmla="*/ 9141 w 2931159"/>
              <a:gd name="T81" fmla="*/ 9140 h 1737360"/>
              <a:gd name="T82" fmla="*/ 9141 w 2931159"/>
              <a:gd name="T83" fmla="*/ 4569 h 1737360"/>
              <a:gd name="T84" fmla="*/ 2919351 w 2931159"/>
              <a:gd name="T85" fmla="*/ 4569 h 1737360"/>
              <a:gd name="T86" fmla="*/ 9141 w 2931159"/>
              <a:gd name="T87" fmla="*/ 4569 h 1737360"/>
              <a:gd name="T88" fmla="*/ 9141 w 2931159"/>
              <a:gd name="T89" fmla="*/ 9140 h 1737360"/>
              <a:gd name="T90" fmla="*/ 2919351 w 2931159"/>
              <a:gd name="T91" fmla="*/ 9140 h 1737360"/>
              <a:gd name="T92" fmla="*/ 2919351 w 2931159"/>
              <a:gd name="T93" fmla="*/ 4569 h 1737360"/>
              <a:gd name="T94" fmla="*/ 2930017 w 2931159"/>
              <a:gd name="T95" fmla="*/ 4569 h 1737360"/>
              <a:gd name="T96" fmla="*/ 2919351 w 2931159"/>
              <a:gd name="T97" fmla="*/ 4569 h 1737360"/>
              <a:gd name="T98" fmla="*/ 2923922 w 2931159"/>
              <a:gd name="T99" fmla="*/ 9140 h 1737360"/>
              <a:gd name="T100" fmla="*/ 2930017 w 2931159"/>
              <a:gd name="T101" fmla="*/ 9140 h 1737360"/>
              <a:gd name="T102" fmla="*/ 2930017 w 2931159"/>
              <a:gd name="T103" fmla="*/ 4569 h 173736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931159" h="1737360">
                <a:moveTo>
                  <a:pt x="2927603" y="0"/>
                </a:moveTo>
                <a:lnTo>
                  <a:pt x="1523" y="0"/>
                </a:lnTo>
                <a:lnTo>
                  <a:pt x="0" y="1523"/>
                </a:lnTo>
                <a:lnTo>
                  <a:pt x="0" y="1734311"/>
                </a:lnTo>
                <a:lnTo>
                  <a:pt x="1523" y="1737359"/>
                </a:lnTo>
                <a:lnTo>
                  <a:pt x="2927603" y="1737359"/>
                </a:lnTo>
                <a:lnTo>
                  <a:pt x="2930651" y="1734311"/>
                </a:lnTo>
                <a:lnTo>
                  <a:pt x="2930651" y="1731263"/>
                </a:lnTo>
                <a:lnTo>
                  <a:pt x="9143" y="1731263"/>
                </a:lnTo>
                <a:lnTo>
                  <a:pt x="4571" y="1726691"/>
                </a:lnTo>
                <a:lnTo>
                  <a:pt x="9143" y="1726691"/>
                </a:lnTo>
                <a:lnTo>
                  <a:pt x="9143" y="9143"/>
                </a:lnTo>
                <a:lnTo>
                  <a:pt x="4571" y="9143"/>
                </a:lnTo>
                <a:lnTo>
                  <a:pt x="9143" y="4571"/>
                </a:lnTo>
                <a:lnTo>
                  <a:pt x="2930651" y="4571"/>
                </a:lnTo>
                <a:lnTo>
                  <a:pt x="2930651" y="1523"/>
                </a:lnTo>
                <a:lnTo>
                  <a:pt x="2927603" y="0"/>
                </a:lnTo>
                <a:close/>
              </a:path>
              <a:path w="2931159" h="1737360">
                <a:moveTo>
                  <a:pt x="9143" y="1726691"/>
                </a:moveTo>
                <a:lnTo>
                  <a:pt x="4571" y="1726691"/>
                </a:lnTo>
                <a:lnTo>
                  <a:pt x="9143" y="1731263"/>
                </a:lnTo>
                <a:lnTo>
                  <a:pt x="9143" y="1726691"/>
                </a:lnTo>
                <a:close/>
              </a:path>
              <a:path w="2931159" h="1737360">
                <a:moveTo>
                  <a:pt x="2919983" y="1726691"/>
                </a:moveTo>
                <a:lnTo>
                  <a:pt x="9143" y="1726691"/>
                </a:lnTo>
                <a:lnTo>
                  <a:pt x="9143" y="1731263"/>
                </a:lnTo>
                <a:lnTo>
                  <a:pt x="2919983" y="1731263"/>
                </a:lnTo>
                <a:lnTo>
                  <a:pt x="2919983" y="1726691"/>
                </a:lnTo>
                <a:close/>
              </a:path>
              <a:path w="2931159" h="1737360">
                <a:moveTo>
                  <a:pt x="2919983" y="4571"/>
                </a:moveTo>
                <a:lnTo>
                  <a:pt x="2919983" y="1731263"/>
                </a:lnTo>
                <a:lnTo>
                  <a:pt x="2924555" y="1726691"/>
                </a:lnTo>
                <a:lnTo>
                  <a:pt x="2930651" y="1726691"/>
                </a:lnTo>
                <a:lnTo>
                  <a:pt x="2930651" y="9143"/>
                </a:lnTo>
                <a:lnTo>
                  <a:pt x="2924555" y="9143"/>
                </a:lnTo>
                <a:lnTo>
                  <a:pt x="2919983" y="4571"/>
                </a:lnTo>
                <a:close/>
              </a:path>
              <a:path w="2931159" h="1737360">
                <a:moveTo>
                  <a:pt x="2930651" y="1726691"/>
                </a:moveTo>
                <a:lnTo>
                  <a:pt x="2924555" y="1726691"/>
                </a:lnTo>
                <a:lnTo>
                  <a:pt x="2919983" y="1731263"/>
                </a:lnTo>
                <a:lnTo>
                  <a:pt x="2930651" y="1731263"/>
                </a:lnTo>
                <a:lnTo>
                  <a:pt x="2930651" y="1726691"/>
                </a:lnTo>
                <a:close/>
              </a:path>
              <a:path w="2931159" h="1737360">
                <a:moveTo>
                  <a:pt x="9143" y="4571"/>
                </a:moveTo>
                <a:lnTo>
                  <a:pt x="4571" y="9143"/>
                </a:lnTo>
                <a:lnTo>
                  <a:pt x="9143" y="9143"/>
                </a:lnTo>
                <a:lnTo>
                  <a:pt x="9143" y="4571"/>
                </a:lnTo>
                <a:close/>
              </a:path>
              <a:path w="2931159" h="1737360">
                <a:moveTo>
                  <a:pt x="2919983" y="4571"/>
                </a:moveTo>
                <a:lnTo>
                  <a:pt x="9143" y="4571"/>
                </a:lnTo>
                <a:lnTo>
                  <a:pt x="9143" y="9143"/>
                </a:lnTo>
                <a:lnTo>
                  <a:pt x="2919983" y="9143"/>
                </a:lnTo>
                <a:lnTo>
                  <a:pt x="2919983" y="4571"/>
                </a:lnTo>
                <a:close/>
              </a:path>
              <a:path w="2931159" h="1737360">
                <a:moveTo>
                  <a:pt x="2930651" y="4571"/>
                </a:moveTo>
                <a:lnTo>
                  <a:pt x="2919983" y="4571"/>
                </a:lnTo>
                <a:lnTo>
                  <a:pt x="2924555" y="9143"/>
                </a:lnTo>
                <a:lnTo>
                  <a:pt x="2930651" y="9143"/>
                </a:lnTo>
                <a:lnTo>
                  <a:pt x="2930651" y="4571"/>
                </a:lnTo>
                <a:close/>
              </a:path>
            </a:pathLst>
          </a:custGeom>
          <a:solidFill>
            <a:srgbClr val="1400A6"/>
          </a:solidFill>
          <a:ln w="9525">
            <a:noFill/>
            <a:round/>
            <a:headEnd/>
            <a:tailEnd/>
          </a:ln>
        </p:spPr>
        <p:txBody>
          <a:bodyPr lIns="0" tIns="0" rIns="0" bIns="0"/>
          <a:lstStyle/>
          <a:p>
            <a:endParaRPr lang="en-GB"/>
          </a:p>
        </p:txBody>
      </p:sp>
      <p:sp>
        <p:nvSpPr>
          <p:cNvPr id="12" name="object 13"/>
          <p:cNvSpPr txBox="1">
            <a:spLocks noChangeArrowheads="1"/>
          </p:cNvSpPr>
          <p:nvPr/>
        </p:nvSpPr>
        <p:spPr bwMode="auto">
          <a:xfrm>
            <a:off x="3187849" y="1703115"/>
            <a:ext cx="2746375" cy="1600200"/>
          </a:xfrm>
          <a:prstGeom prst="rect">
            <a:avLst/>
          </a:prstGeom>
          <a:noFill/>
          <a:ln w="9525">
            <a:noFill/>
            <a:miter lim="800000"/>
            <a:headEnd/>
            <a:tailEnd/>
          </a:ln>
        </p:spPr>
        <p:txBody>
          <a:bodyPr lIns="0" tIns="0" rIns="0" bIns="0">
            <a:spAutoFit/>
          </a:bodyPr>
          <a:lstStyle/>
          <a:p>
            <a:pPr marL="12700" algn="just">
              <a:lnSpc>
                <a:spcPct val="101000"/>
              </a:lnSpc>
            </a:pPr>
            <a:r>
              <a:rPr lang="en-US" altLang="en-US" sz="1500" dirty="0">
                <a:solidFill>
                  <a:srgbClr val="1400A6"/>
                </a:solidFill>
                <a:latin typeface="Trebuchet MS" pitchFamily="34" charset="0"/>
              </a:rPr>
              <a:t>4.  By knowing your friends’ IDs or finding them on a search</a:t>
            </a:r>
            <a:endParaRPr lang="en-US" altLang="en-US" sz="1500" dirty="0">
              <a:latin typeface="Trebuchet MS" pitchFamily="34" charset="0"/>
            </a:endParaRPr>
          </a:p>
          <a:p>
            <a:pPr marL="12700">
              <a:lnSpc>
                <a:spcPct val="101000"/>
              </a:lnSpc>
              <a:spcBef>
                <a:spcPts val="13"/>
              </a:spcBef>
            </a:pPr>
            <a:r>
              <a:rPr lang="en-US" altLang="en-US" sz="1500" dirty="0">
                <a:solidFill>
                  <a:srgbClr val="1400A6"/>
                </a:solidFill>
                <a:latin typeface="Trebuchet MS" pitchFamily="34" charset="0"/>
              </a:rPr>
              <a:t>you can video call when they are online.</a:t>
            </a:r>
            <a:endParaRPr lang="en-US" altLang="en-US" sz="1500" dirty="0">
              <a:latin typeface="Trebuchet MS" pitchFamily="34" charset="0"/>
            </a:endParaRPr>
          </a:p>
          <a:p>
            <a:pPr marL="12700" algn="just">
              <a:lnSpc>
                <a:spcPct val="101000"/>
              </a:lnSpc>
            </a:pPr>
            <a:r>
              <a:rPr lang="en-US" altLang="en-US" sz="1500" dirty="0">
                <a:solidFill>
                  <a:srgbClr val="1400A6"/>
                </a:solidFill>
                <a:latin typeface="Trebuchet MS" pitchFamily="34" charset="0"/>
              </a:rPr>
              <a:t>It is useful to add them to your contacts so that you don’t have to look them up each time.</a:t>
            </a:r>
            <a:endParaRPr lang="en-US" altLang="en-US" sz="1500" dirty="0">
              <a:latin typeface="Trebuchet MS" pitchFamily="34" charset="0"/>
            </a:endParaRPr>
          </a:p>
        </p:txBody>
      </p:sp>
      <p:sp>
        <p:nvSpPr>
          <p:cNvPr id="13" name="object 14"/>
          <p:cNvSpPr>
            <a:spLocks/>
          </p:cNvSpPr>
          <p:nvPr/>
        </p:nvSpPr>
        <p:spPr bwMode="auto">
          <a:xfrm>
            <a:off x="3117999" y="3427140"/>
            <a:ext cx="2932113" cy="1273175"/>
          </a:xfrm>
          <a:custGeom>
            <a:avLst/>
            <a:gdLst>
              <a:gd name="T0" fmla="*/ 2928811 w 2932429"/>
              <a:gd name="T1" fmla="*/ 0 h 1272539"/>
              <a:gd name="T2" fmla="*/ 3047 w 2932429"/>
              <a:gd name="T3" fmla="*/ 0 h 1272539"/>
              <a:gd name="T4" fmla="*/ 0 w 2932429"/>
              <a:gd name="T5" fmla="*/ 3049 h 1272539"/>
              <a:gd name="T6" fmla="*/ 0 w 2932429"/>
              <a:gd name="T7" fmla="*/ 1271650 h 1272539"/>
              <a:gd name="T8" fmla="*/ 3047 w 2932429"/>
              <a:gd name="T9" fmla="*/ 1273175 h 1272539"/>
              <a:gd name="T10" fmla="*/ 2928811 w 2932429"/>
              <a:gd name="T11" fmla="*/ 1273175 h 1272539"/>
              <a:gd name="T12" fmla="*/ 2931859 w 2932429"/>
              <a:gd name="T13" fmla="*/ 1271650 h 1272539"/>
              <a:gd name="T14" fmla="*/ 2931859 w 2932429"/>
              <a:gd name="T15" fmla="*/ 1268601 h 1272539"/>
              <a:gd name="T16" fmla="*/ 10666 w 2932429"/>
              <a:gd name="T17" fmla="*/ 1268601 h 1272539"/>
              <a:gd name="T18" fmla="*/ 6094 w 2932429"/>
              <a:gd name="T19" fmla="*/ 1264026 h 1272539"/>
              <a:gd name="T20" fmla="*/ 10666 w 2932429"/>
              <a:gd name="T21" fmla="*/ 1264026 h 1272539"/>
              <a:gd name="T22" fmla="*/ 10666 w 2932429"/>
              <a:gd name="T23" fmla="*/ 10672 h 1272539"/>
              <a:gd name="T24" fmla="*/ 6094 w 2932429"/>
              <a:gd name="T25" fmla="*/ 10672 h 1272539"/>
              <a:gd name="T26" fmla="*/ 10666 w 2932429"/>
              <a:gd name="T27" fmla="*/ 6098 h 1272539"/>
              <a:gd name="T28" fmla="*/ 2931859 w 2932429"/>
              <a:gd name="T29" fmla="*/ 6098 h 1272539"/>
              <a:gd name="T30" fmla="*/ 2931859 w 2932429"/>
              <a:gd name="T31" fmla="*/ 3049 h 1272539"/>
              <a:gd name="T32" fmla="*/ 2928811 w 2932429"/>
              <a:gd name="T33" fmla="*/ 0 h 1272539"/>
              <a:gd name="T34" fmla="*/ 10666 w 2932429"/>
              <a:gd name="T35" fmla="*/ 1264026 h 1272539"/>
              <a:gd name="T36" fmla="*/ 6094 w 2932429"/>
              <a:gd name="T37" fmla="*/ 1264026 h 1272539"/>
              <a:gd name="T38" fmla="*/ 10666 w 2932429"/>
              <a:gd name="T39" fmla="*/ 1268601 h 1272539"/>
              <a:gd name="T40" fmla="*/ 10666 w 2932429"/>
              <a:gd name="T41" fmla="*/ 1264026 h 1272539"/>
              <a:gd name="T42" fmla="*/ 2921192 w 2932429"/>
              <a:gd name="T43" fmla="*/ 1264026 h 1272539"/>
              <a:gd name="T44" fmla="*/ 10666 w 2932429"/>
              <a:gd name="T45" fmla="*/ 1264026 h 1272539"/>
              <a:gd name="T46" fmla="*/ 10666 w 2932429"/>
              <a:gd name="T47" fmla="*/ 1268601 h 1272539"/>
              <a:gd name="T48" fmla="*/ 2921192 w 2932429"/>
              <a:gd name="T49" fmla="*/ 1268601 h 1272539"/>
              <a:gd name="T50" fmla="*/ 2921192 w 2932429"/>
              <a:gd name="T51" fmla="*/ 1264026 h 1272539"/>
              <a:gd name="T52" fmla="*/ 2921192 w 2932429"/>
              <a:gd name="T53" fmla="*/ 6098 h 1272539"/>
              <a:gd name="T54" fmla="*/ 2921192 w 2932429"/>
              <a:gd name="T55" fmla="*/ 1268601 h 1272539"/>
              <a:gd name="T56" fmla="*/ 2925764 w 2932429"/>
              <a:gd name="T57" fmla="*/ 1264026 h 1272539"/>
              <a:gd name="T58" fmla="*/ 2931859 w 2932429"/>
              <a:gd name="T59" fmla="*/ 1264026 h 1272539"/>
              <a:gd name="T60" fmla="*/ 2931859 w 2932429"/>
              <a:gd name="T61" fmla="*/ 10672 h 1272539"/>
              <a:gd name="T62" fmla="*/ 2925764 w 2932429"/>
              <a:gd name="T63" fmla="*/ 10672 h 1272539"/>
              <a:gd name="T64" fmla="*/ 2921192 w 2932429"/>
              <a:gd name="T65" fmla="*/ 6098 h 1272539"/>
              <a:gd name="T66" fmla="*/ 2931859 w 2932429"/>
              <a:gd name="T67" fmla="*/ 1264026 h 1272539"/>
              <a:gd name="T68" fmla="*/ 2925764 w 2932429"/>
              <a:gd name="T69" fmla="*/ 1264026 h 1272539"/>
              <a:gd name="T70" fmla="*/ 2921192 w 2932429"/>
              <a:gd name="T71" fmla="*/ 1268601 h 1272539"/>
              <a:gd name="T72" fmla="*/ 2931859 w 2932429"/>
              <a:gd name="T73" fmla="*/ 1268601 h 1272539"/>
              <a:gd name="T74" fmla="*/ 2931859 w 2932429"/>
              <a:gd name="T75" fmla="*/ 1264026 h 1272539"/>
              <a:gd name="T76" fmla="*/ 10666 w 2932429"/>
              <a:gd name="T77" fmla="*/ 6098 h 1272539"/>
              <a:gd name="T78" fmla="*/ 6094 w 2932429"/>
              <a:gd name="T79" fmla="*/ 10672 h 1272539"/>
              <a:gd name="T80" fmla="*/ 10666 w 2932429"/>
              <a:gd name="T81" fmla="*/ 10672 h 1272539"/>
              <a:gd name="T82" fmla="*/ 10666 w 2932429"/>
              <a:gd name="T83" fmla="*/ 6098 h 1272539"/>
              <a:gd name="T84" fmla="*/ 2921192 w 2932429"/>
              <a:gd name="T85" fmla="*/ 6098 h 1272539"/>
              <a:gd name="T86" fmla="*/ 10666 w 2932429"/>
              <a:gd name="T87" fmla="*/ 6098 h 1272539"/>
              <a:gd name="T88" fmla="*/ 10666 w 2932429"/>
              <a:gd name="T89" fmla="*/ 10672 h 1272539"/>
              <a:gd name="T90" fmla="*/ 2921192 w 2932429"/>
              <a:gd name="T91" fmla="*/ 10672 h 1272539"/>
              <a:gd name="T92" fmla="*/ 2921192 w 2932429"/>
              <a:gd name="T93" fmla="*/ 6098 h 1272539"/>
              <a:gd name="T94" fmla="*/ 2931859 w 2932429"/>
              <a:gd name="T95" fmla="*/ 6098 h 1272539"/>
              <a:gd name="T96" fmla="*/ 2921192 w 2932429"/>
              <a:gd name="T97" fmla="*/ 6098 h 1272539"/>
              <a:gd name="T98" fmla="*/ 2925764 w 2932429"/>
              <a:gd name="T99" fmla="*/ 10672 h 1272539"/>
              <a:gd name="T100" fmla="*/ 2931859 w 2932429"/>
              <a:gd name="T101" fmla="*/ 10672 h 1272539"/>
              <a:gd name="T102" fmla="*/ 2931859 w 2932429"/>
              <a:gd name="T103" fmla="*/ 6098 h 127253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932429" h="1272539">
                <a:moveTo>
                  <a:pt x="2929127" y="0"/>
                </a:moveTo>
                <a:lnTo>
                  <a:pt x="3047" y="0"/>
                </a:lnTo>
                <a:lnTo>
                  <a:pt x="0" y="3047"/>
                </a:lnTo>
                <a:lnTo>
                  <a:pt x="0" y="1271015"/>
                </a:lnTo>
                <a:lnTo>
                  <a:pt x="3047" y="1272539"/>
                </a:lnTo>
                <a:lnTo>
                  <a:pt x="2929127" y="1272539"/>
                </a:lnTo>
                <a:lnTo>
                  <a:pt x="2932175" y="1271015"/>
                </a:lnTo>
                <a:lnTo>
                  <a:pt x="2932175" y="1267967"/>
                </a:lnTo>
                <a:lnTo>
                  <a:pt x="10667" y="1267967"/>
                </a:lnTo>
                <a:lnTo>
                  <a:pt x="6095" y="1263395"/>
                </a:lnTo>
                <a:lnTo>
                  <a:pt x="10667" y="1263395"/>
                </a:lnTo>
                <a:lnTo>
                  <a:pt x="10667" y="10667"/>
                </a:lnTo>
                <a:lnTo>
                  <a:pt x="6095" y="10667"/>
                </a:lnTo>
                <a:lnTo>
                  <a:pt x="10667" y="6095"/>
                </a:lnTo>
                <a:lnTo>
                  <a:pt x="2932175" y="6095"/>
                </a:lnTo>
                <a:lnTo>
                  <a:pt x="2932175" y="3047"/>
                </a:lnTo>
                <a:lnTo>
                  <a:pt x="2929127" y="0"/>
                </a:lnTo>
                <a:close/>
              </a:path>
              <a:path w="2932429" h="1272539">
                <a:moveTo>
                  <a:pt x="10667" y="1263395"/>
                </a:moveTo>
                <a:lnTo>
                  <a:pt x="6095" y="1263395"/>
                </a:lnTo>
                <a:lnTo>
                  <a:pt x="10667" y="1267967"/>
                </a:lnTo>
                <a:lnTo>
                  <a:pt x="10667" y="1263395"/>
                </a:lnTo>
                <a:close/>
              </a:path>
              <a:path w="2932429" h="1272539">
                <a:moveTo>
                  <a:pt x="2921507" y="1263395"/>
                </a:moveTo>
                <a:lnTo>
                  <a:pt x="10667" y="1263395"/>
                </a:lnTo>
                <a:lnTo>
                  <a:pt x="10667" y="1267967"/>
                </a:lnTo>
                <a:lnTo>
                  <a:pt x="2921507" y="1267967"/>
                </a:lnTo>
                <a:lnTo>
                  <a:pt x="2921507" y="1263395"/>
                </a:lnTo>
                <a:close/>
              </a:path>
              <a:path w="2932429" h="1272539">
                <a:moveTo>
                  <a:pt x="2921507" y="6095"/>
                </a:moveTo>
                <a:lnTo>
                  <a:pt x="2921507" y="1267967"/>
                </a:lnTo>
                <a:lnTo>
                  <a:pt x="2926079" y="1263395"/>
                </a:lnTo>
                <a:lnTo>
                  <a:pt x="2932175" y="1263395"/>
                </a:lnTo>
                <a:lnTo>
                  <a:pt x="2932175" y="10667"/>
                </a:lnTo>
                <a:lnTo>
                  <a:pt x="2926079" y="10667"/>
                </a:lnTo>
                <a:lnTo>
                  <a:pt x="2921507" y="6095"/>
                </a:lnTo>
                <a:close/>
              </a:path>
              <a:path w="2932429" h="1272539">
                <a:moveTo>
                  <a:pt x="2932175" y="1263395"/>
                </a:moveTo>
                <a:lnTo>
                  <a:pt x="2926079" y="1263395"/>
                </a:lnTo>
                <a:lnTo>
                  <a:pt x="2921507" y="1267967"/>
                </a:lnTo>
                <a:lnTo>
                  <a:pt x="2932175" y="1267967"/>
                </a:lnTo>
                <a:lnTo>
                  <a:pt x="2932175" y="1263395"/>
                </a:lnTo>
                <a:close/>
              </a:path>
              <a:path w="2932429" h="1272539">
                <a:moveTo>
                  <a:pt x="10667" y="6095"/>
                </a:moveTo>
                <a:lnTo>
                  <a:pt x="6095" y="10667"/>
                </a:lnTo>
                <a:lnTo>
                  <a:pt x="10667" y="10667"/>
                </a:lnTo>
                <a:lnTo>
                  <a:pt x="10667" y="6095"/>
                </a:lnTo>
                <a:close/>
              </a:path>
              <a:path w="2932429" h="1272539">
                <a:moveTo>
                  <a:pt x="2921507" y="6095"/>
                </a:moveTo>
                <a:lnTo>
                  <a:pt x="10667" y="6095"/>
                </a:lnTo>
                <a:lnTo>
                  <a:pt x="10667" y="10667"/>
                </a:lnTo>
                <a:lnTo>
                  <a:pt x="2921507" y="10667"/>
                </a:lnTo>
                <a:lnTo>
                  <a:pt x="2921507" y="6095"/>
                </a:lnTo>
                <a:close/>
              </a:path>
              <a:path w="2932429" h="1272539">
                <a:moveTo>
                  <a:pt x="2932175" y="6095"/>
                </a:moveTo>
                <a:lnTo>
                  <a:pt x="2921507" y="6095"/>
                </a:lnTo>
                <a:lnTo>
                  <a:pt x="2926079" y="10667"/>
                </a:lnTo>
                <a:lnTo>
                  <a:pt x="2932175" y="10667"/>
                </a:lnTo>
                <a:lnTo>
                  <a:pt x="2932175" y="6095"/>
                </a:lnTo>
                <a:close/>
              </a:path>
            </a:pathLst>
          </a:custGeom>
          <a:solidFill>
            <a:srgbClr val="1400A6"/>
          </a:solidFill>
          <a:ln w="9525">
            <a:noFill/>
            <a:round/>
            <a:headEnd/>
            <a:tailEnd/>
          </a:ln>
        </p:spPr>
        <p:txBody>
          <a:bodyPr lIns="0" tIns="0" rIns="0" bIns="0"/>
          <a:lstStyle/>
          <a:p>
            <a:endParaRPr lang="en-GB"/>
          </a:p>
        </p:txBody>
      </p:sp>
      <p:sp>
        <p:nvSpPr>
          <p:cNvPr id="14" name="object 15"/>
          <p:cNvSpPr txBox="1">
            <a:spLocks noChangeArrowheads="1"/>
          </p:cNvSpPr>
          <p:nvPr/>
        </p:nvSpPr>
        <p:spPr bwMode="auto">
          <a:xfrm>
            <a:off x="3210074" y="3501753"/>
            <a:ext cx="2698750" cy="1139825"/>
          </a:xfrm>
          <a:prstGeom prst="rect">
            <a:avLst/>
          </a:prstGeom>
          <a:noFill/>
          <a:ln w="9525">
            <a:noFill/>
            <a:miter lim="800000"/>
            <a:headEnd/>
            <a:tailEnd/>
          </a:ln>
        </p:spPr>
        <p:txBody>
          <a:bodyPr lIns="0" tIns="0" rIns="0" bIns="0">
            <a:spAutoFit/>
          </a:bodyPr>
          <a:lstStyle/>
          <a:p>
            <a:pPr marL="12700">
              <a:lnSpc>
                <a:spcPct val="101000"/>
              </a:lnSpc>
            </a:pPr>
            <a:r>
              <a:rPr lang="en-US" altLang="en-US" sz="1500">
                <a:solidFill>
                  <a:srgbClr val="1400A6"/>
                </a:solidFill>
                <a:latin typeface="Trebuchet MS" pitchFamily="34" charset="0"/>
              </a:rPr>
              <a:t>5.  To make a call, simply click on the Chat button and select </a:t>
            </a:r>
            <a:r>
              <a:rPr lang="en-US" altLang="en-US" sz="1500" b="1">
                <a:solidFill>
                  <a:srgbClr val="1400A6"/>
                </a:solidFill>
                <a:latin typeface="Trebuchet MS" pitchFamily="34" charset="0"/>
              </a:rPr>
              <a:t>New Chat </a:t>
            </a:r>
            <a:r>
              <a:rPr lang="en-US" altLang="en-US" sz="1500">
                <a:solidFill>
                  <a:srgbClr val="1400A6"/>
                </a:solidFill>
                <a:latin typeface="Trebuchet MS" pitchFamily="34" charset="0"/>
              </a:rPr>
              <a:t>(one person) or </a:t>
            </a:r>
            <a:r>
              <a:rPr lang="en-US" altLang="en-US" sz="1500" b="1" i="1">
                <a:solidFill>
                  <a:srgbClr val="1400A6"/>
                </a:solidFill>
                <a:latin typeface="Trebuchet MS" pitchFamily="34" charset="0"/>
              </a:rPr>
              <a:t>New Group Chat </a:t>
            </a:r>
            <a:r>
              <a:rPr lang="en-US" altLang="en-US" sz="1500">
                <a:solidFill>
                  <a:srgbClr val="1400A6"/>
                </a:solidFill>
                <a:latin typeface="Trebuchet MS" pitchFamily="34" charset="0"/>
              </a:rPr>
              <a:t>(more than one person).</a:t>
            </a:r>
            <a:endParaRPr lang="en-US" altLang="en-US" sz="1500">
              <a:latin typeface="Trebuchet MS" pitchFamily="34" charset="0"/>
            </a:endParaRPr>
          </a:p>
        </p:txBody>
      </p:sp>
      <p:sp>
        <p:nvSpPr>
          <p:cNvPr id="15" name="object 16"/>
          <p:cNvSpPr>
            <a:spLocks/>
          </p:cNvSpPr>
          <p:nvPr/>
        </p:nvSpPr>
        <p:spPr bwMode="auto">
          <a:xfrm>
            <a:off x="6140748" y="1671365"/>
            <a:ext cx="2930525" cy="1968500"/>
          </a:xfrm>
          <a:custGeom>
            <a:avLst/>
            <a:gdLst>
              <a:gd name="T0" fmla="*/ 2928493 w 2931159"/>
              <a:gd name="T1" fmla="*/ 0 h 1969135"/>
              <a:gd name="T2" fmla="*/ 3046 w 2931159"/>
              <a:gd name="T3" fmla="*/ 0 h 1969135"/>
              <a:gd name="T4" fmla="*/ 0 w 2931159"/>
              <a:gd name="T5" fmla="*/ 1523 h 1969135"/>
              <a:gd name="T6" fmla="*/ 0 w 2931159"/>
              <a:gd name="T7" fmla="*/ 1966849 h 1969135"/>
              <a:gd name="T8" fmla="*/ 3046 w 2931159"/>
              <a:gd name="T9" fmla="*/ 1968372 h 1969135"/>
              <a:gd name="T10" fmla="*/ 2928493 w 2931159"/>
              <a:gd name="T11" fmla="*/ 1968372 h 1969135"/>
              <a:gd name="T12" fmla="*/ 2930017 w 2931159"/>
              <a:gd name="T13" fmla="*/ 1966849 h 1969135"/>
              <a:gd name="T14" fmla="*/ 2930017 w 2931159"/>
              <a:gd name="T15" fmla="*/ 1963802 h 1969135"/>
              <a:gd name="T16" fmla="*/ 10665 w 2931159"/>
              <a:gd name="T17" fmla="*/ 1963802 h 1969135"/>
              <a:gd name="T18" fmla="*/ 4570 w 2931159"/>
              <a:gd name="T19" fmla="*/ 1959231 h 1969135"/>
              <a:gd name="T20" fmla="*/ 10665 w 2931159"/>
              <a:gd name="T21" fmla="*/ 1959231 h 1969135"/>
              <a:gd name="T22" fmla="*/ 10665 w 2931159"/>
              <a:gd name="T23" fmla="*/ 9140 h 1969135"/>
              <a:gd name="T24" fmla="*/ 4570 w 2931159"/>
              <a:gd name="T25" fmla="*/ 9140 h 1969135"/>
              <a:gd name="T26" fmla="*/ 10665 w 2931159"/>
              <a:gd name="T27" fmla="*/ 4570 h 1969135"/>
              <a:gd name="T28" fmla="*/ 2930017 w 2931159"/>
              <a:gd name="T29" fmla="*/ 4570 h 1969135"/>
              <a:gd name="T30" fmla="*/ 2930017 w 2931159"/>
              <a:gd name="T31" fmla="*/ 1523 h 1969135"/>
              <a:gd name="T32" fmla="*/ 2928493 w 2931159"/>
              <a:gd name="T33" fmla="*/ 0 h 1969135"/>
              <a:gd name="T34" fmla="*/ 10665 w 2931159"/>
              <a:gd name="T35" fmla="*/ 1959231 h 1969135"/>
              <a:gd name="T36" fmla="*/ 4570 w 2931159"/>
              <a:gd name="T37" fmla="*/ 1959231 h 1969135"/>
              <a:gd name="T38" fmla="*/ 10665 w 2931159"/>
              <a:gd name="T39" fmla="*/ 1963802 h 1969135"/>
              <a:gd name="T40" fmla="*/ 10665 w 2931159"/>
              <a:gd name="T41" fmla="*/ 1959231 h 1969135"/>
              <a:gd name="T42" fmla="*/ 2920875 w 2931159"/>
              <a:gd name="T43" fmla="*/ 1959231 h 1969135"/>
              <a:gd name="T44" fmla="*/ 10665 w 2931159"/>
              <a:gd name="T45" fmla="*/ 1959231 h 1969135"/>
              <a:gd name="T46" fmla="*/ 10665 w 2931159"/>
              <a:gd name="T47" fmla="*/ 1963802 h 1969135"/>
              <a:gd name="T48" fmla="*/ 2920875 w 2931159"/>
              <a:gd name="T49" fmla="*/ 1963802 h 1969135"/>
              <a:gd name="T50" fmla="*/ 2920875 w 2931159"/>
              <a:gd name="T51" fmla="*/ 1959231 h 1969135"/>
              <a:gd name="T52" fmla="*/ 2920875 w 2931159"/>
              <a:gd name="T53" fmla="*/ 4570 h 1969135"/>
              <a:gd name="T54" fmla="*/ 2920875 w 2931159"/>
              <a:gd name="T55" fmla="*/ 1963802 h 1969135"/>
              <a:gd name="T56" fmla="*/ 2925446 w 2931159"/>
              <a:gd name="T57" fmla="*/ 1959231 h 1969135"/>
              <a:gd name="T58" fmla="*/ 2930017 w 2931159"/>
              <a:gd name="T59" fmla="*/ 1959231 h 1969135"/>
              <a:gd name="T60" fmla="*/ 2930017 w 2931159"/>
              <a:gd name="T61" fmla="*/ 9140 h 1969135"/>
              <a:gd name="T62" fmla="*/ 2925446 w 2931159"/>
              <a:gd name="T63" fmla="*/ 9140 h 1969135"/>
              <a:gd name="T64" fmla="*/ 2920875 w 2931159"/>
              <a:gd name="T65" fmla="*/ 4570 h 1969135"/>
              <a:gd name="T66" fmla="*/ 2930017 w 2931159"/>
              <a:gd name="T67" fmla="*/ 1959231 h 1969135"/>
              <a:gd name="T68" fmla="*/ 2925446 w 2931159"/>
              <a:gd name="T69" fmla="*/ 1959231 h 1969135"/>
              <a:gd name="T70" fmla="*/ 2920875 w 2931159"/>
              <a:gd name="T71" fmla="*/ 1963802 h 1969135"/>
              <a:gd name="T72" fmla="*/ 2930017 w 2931159"/>
              <a:gd name="T73" fmla="*/ 1963802 h 1969135"/>
              <a:gd name="T74" fmla="*/ 2930017 w 2931159"/>
              <a:gd name="T75" fmla="*/ 1959231 h 1969135"/>
              <a:gd name="T76" fmla="*/ 10665 w 2931159"/>
              <a:gd name="T77" fmla="*/ 4570 h 1969135"/>
              <a:gd name="T78" fmla="*/ 4570 w 2931159"/>
              <a:gd name="T79" fmla="*/ 9140 h 1969135"/>
              <a:gd name="T80" fmla="*/ 10665 w 2931159"/>
              <a:gd name="T81" fmla="*/ 9140 h 1969135"/>
              <a:gd name="T82" fmla="*/ 10665 w 2931159"/>
              <a:gd name="T83" fmla="*/ 4570 h 1969135"/>
              <a:gd name="T84" fmla="*/ 2920875 w 2931159"/>
              <a:gd name="T85" fmla="*/ 4570 h 1969135"/>
              <a:gd name="T86" fmla="*/ 10665 w 2931159"/>
              <a:gd name="T87" fmla="*/ 4570 h 1969135"/>
              <a:gd name="T88" fmla="*/ 10665 w 2931159"/>
              <a:gd name="T89" fmla="*/ 9140 h 1969135"/>
              <a:gd name="T90" fmla="*/ 2920875 w 2931159"/>
              <a:gd name="T91" fmla="*/ 9140 h 1969135"/>
              <a:gd name="T92" fmla="*/ 2920875 w 2931159"/>
              <a:gd name="T93" fmla="*/ 4570 h 1969135"/>
              <a:gd name="T94" fmla="*/ 2930017 w 2931159"/>
              <a:gd name="T95" fmla="*/ 4570 h 1969135"/>
              <a:gd name="T96" fmla="*/ 2920875 w 2931159"/>
              <a:gd name="T97" fmla="*/ 4570 h 1969135"/>
              <a:gd name="T98" fmla="*/ 2925446 w 2931159"/>
              <a:gd name="T99" fmla="*/ 9140 h 1969135"/>
              <a:gd name="T100" fmla="*/ 2930017 w 2931159"/>
              <a:gd name="T101" fmla="*/ 9140 h 1969135"/>
              <a:gd name="T102" fmla="*/ 2930017 w 2931159"/>
              <a:gd name="T103" fmla="*/ 4570 h 196913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931159" h="1969135">
                <a:moveTo>
                  <a:pt x="2929127" y="0"/>
                </a:moveTo>
                <a:lnTo>
                  <a:pt x="3047" y="0"/>
                </a:lnTo>
                <a:lnTo>
                  <a:pt x="0" y="1523"/>
                </a:lnTo>
                <a:lnTo>
                  <a:pt x="0" y="1967483"/>
                </a:lnTo>
                <a:lnTo>
                  <a:pt x="3047" y="1969007"/>
                </a:lnTo>
                <a:lnTo>
                  <a:pt x="2929127" y="1969007"/>
                </a:lnTo>
                <a:lnTo>
                  <a:pt x="2930651" y="1967483"/>
                </a:lnTo>
                <a:lnTo>
                  <a:pt x="2930651" y="1964435"/>
                </a:lnTo>
                <a:lnTo>
                  <a:pt x="10667" y="1964435"/>
                </a:lnTo>
                <a:lnTo>
                  <a:pt x="4571" y="1959863"/>
                </a:lnTo>
                <a:lnTo>
                  <a:pt x="10667" y="1959863"/>
                </a:lnTo>
                <a:lnTo>
                  <a:pt x="10667" y="9143"/>
                </a:lnTo>
                <a:lnTo>
                  <a:pt x="4571" y="9143"/>
                </a:lnTo>
                <a:lnTo>
                  <a:pt x="10667" y="4571"/>
                </a:lnTo>
                <a:lnTo>
                  <a:pt x="2930651" y="4571"/>
                </a:lnTo>
                <a:lnTo>
                  <a:pt x="2930651" y="1523"/>
                </a:lnTo>
                <a:lnTo>
                  <a:pt x="2929127" y="0"/>
                </a:lnTo>
                <a:close/>
              </a:path>
              <a:path w="2931159" h="1969135">
                <a:moveTo>
                  <a:pt x="10667" y="1959863"/>
                </a:moveTo>
                <a:lnTo>
                  <a:pt x="4571" y="1959863"/>
                </a:lnTo>
                <a:lnTo>
                  <a:pt x="10667" y="1964435"/>
                </a:lnTo>
                <a:lnTo>
                  <a:pt x="10667" y="1959863"/>
                </a:lnTo>
                <a:close/>
              </a:path>
              <a:path w="2931159" h="1969135">
                <a:moveTo>
                  <a:pt x="2921507" y="1959863"/>
                </a:moveTo>
                <a:lnTo>
                  <a:pt x="10667" y="1959863"/>
                </a:lnTo>
                <a:lnTo>
                  <a:pt x="10667" y="1964435"/>
                </a:lnTo>
                <a:lnTo>
                  <a:pt x="2921507" y="1964435"/>
                </a:lnTo>
                <a:lnTo>
                  <a:pt x="2921507" y="1959863"/>
                </a:lnTo>
                <a:close/>
              </a:path>
              <a:path w="2931159" h="1969135">
                <a:moveTo>
                  <a:pt x="2921507" y="4571"/>
                </a:moveTo>
                <a:lnTo>
                  <a:pt x="2921507" y="1964435"/>
                </a:lnTo>
                <a:lnTo>
                  <a:pt x="2926079" y="1959863"/>
                </a:lnTo>
                <a:lnTo>
                  <a:pt x="2930651" y="1959863"/>
                </a:lnTo>
                <a:lnTo>
                  <a:pt x="2930651" y="9143"/>
                </a:lnTo>
                <a:lnTo>
                  <a:pt x="2926079" y="9143"/>
                </a:lnTo>
                <a:lnTo>
                  <a:pt x="2921507" y="4571"/>
                </a:lnTo>
                <a:close/>
              </a:path>
              <a:path w="2931159" h="1969135">
                <a:moveTo>
                  <a:pt x="2930651" y="1959863"/>
                </a:moveTo>
                <a:lnTo>
                  <a:pt x="2926079" y="1959863"/>
                </a:lnTo>
                <a:lnTo>
                  <a:pt x="2921507" y="1964435"/>
                </a:lnTo>
                <a:lnTo>
                  <a:pt x="2930651" y="1964435"/>
                </a:lnTo>
                <a:lnTo>
                  <a:pt x="2930651" y="1959863"/>
                </a:lnTo>
                <a:close/>
              </a:path>
              <a:path w="2931159" h="1969135">
                <a:moveTo>
                  <a:pt x="10667" y="4571"/>
                </a:moveTo>
                <a:lnTo>
                  <a:pt x="4571" y="9143"/>
                </a:lnTo>
                <a:lnTo>
                  <a:pt x="10667" y="9143"/>
                </a:lnTo>
                <a:lnTo>
                  <a:pt x="10667" y="4571"/>
                </a:lnTo>
                <a:close/>
              </a:path>
              <a:path w="2931159" h="1969135">
                <a:moveTo>
                  <a:pt x="2921507" y="4571"/>
                </a:moveTo>
                <a:lnTo>
                  <a:pt x="10667" y="4571"/>
                </a:lnTo>
                <a:lnTo>
                  <a:pt x="10667" y="9143"/>
                </a:lnTo>
                <a:lnTo>
                  <a:pt x="2921507" y="9143"/>
                </a:lnTo>
                <a:lnTo>
                  <a:pt x="2921507" y="4571"/>
                </a:lnTo>
                <a:close/>
              </a:path>
              <a:path w="2931159" h="1969135">
                <a:moveTo>
                  <a:pt x="2930651" y="4571"/>
                </a:moveTo>
                <a:lnTo>
                  <a:pt x="2921507" y="4571"/>
                </a:lnTo>
                <a:lnTo>
                  <a:pt x="2926079" y="9143"/>
                </a:lnTo>
                <a:lnTo>
                  <a:pt x="2930651" y="9143"/>
                </a:lnTo>
                <a:lnTo>
                  <a:pt x="2930651" y="4571"/>
                </a:lnTo>
                <a:close/>
              </a:path>
            </a:pathLst>
          </a:custGeom>
          <a:solidFill>
            <a:srgbClr val="1400A6"/>
          </a:solidFill>
          <a:ln w="9525">
            <a:noFill/>
            <a:round/>
            <a:headEnd/>
            <a:tailEnd/>
          </a:ln>
        </p:spPr>
        <p:txBody>
          <a:bodyPr lIns="0" tIns="0" rIns="0" bIns="0"/>
          <a:lstStyle/>
          <a:p>
            <a:endParaRPr lang="en-GB"/>
          </a:p>
        </p:txBody>
      </p:sp>
      <p:sp>
        <p:nvSpPr>
          <p:cNvPr id="16" name="object 17"/>
          <p:cNvSpPr txBox="1">
            <a:spLocks noChangeArrowheads="1"/>
          </p:cNvSpPr>
          <p:nvPr/>
        </p:nvSpPr>
        <p:spPr bwMode="auto">
          <a:xfrm>
            <a:off x="6232823" y="1742803"/>
            <a:ext cx="2674937" cy="1139825"/>
          </a:xfrm>
          <a:prstGeom prst="rect">
            <a:avLst/>
          </a:prstGeom>
          <a:noFill/>
          <a:ln w="9525">
            <a:noFill/>
            <a:miter lim="800000"/>
            <a:headEnd/>
            <a:tailEnd/>
          </a:ln>
        </p:spPr>
        <p:txBody>
          <a:bodyPr lIns="0" tIns="0" rIns="0" bIns="0">
            <a:spAutoFit/>
          </a:bodyPr>
          <a:lstStyle/>
          <a:p>
            <a:pPr marL="12700">
              <a:lnSpc>
                <a:spcPct val="101000"/>
              </a:lnSpc>
            </a:pPr>
            <a:r>
              <a:rPr lang="en-US" altLang="en-US" sz="1500">
                <a:solidFill>
                  <a:srgbClr val="1400A6"/>
                </a:solidFill>
                <a:latin typeface="Trebuchet MS" pitchFamily="34" charset="0"/>
              </a:rPr>
              <a:t>6.  To start a video call, click on the camera icon.</a:t>
            </a:r>
            <a:endParaRPr lang="en-US" altLang="en-US" sz="1500">
              <a:latin typeface="Trebuchet MS" pitchFamily="34" charset="0"/>
            </a:endParaRPr>
          </a:p>
          <a:p>
            <a:pPr marL="12700">
              <a:lnSpc>
                <a:spcPct val="101000"/>
              </a:lnSpc>
              <a:spcBef>
                <a:spcPts val="13"/>
              </a:spcBef>
            </a:pPr>
            <a:r>
              <a:rPr lang="en-US" altLang="en-US" sz="1500">
                <a:solidFill>
                  <a:srgbClr val="1400A6"/>
                </a:solidFill>
                <a:latin typeface="Trebuchet MS" pitchFamily="34" charset="0"/>
              </a:rPr>
              <a:t>To add additional people, click on the head and shoulders icon.</a:t>
            </a:r>
            <a:endParaRPr lang="en-US" altLang="en-US" sz="1500">
              <a:latin typeface="Trebuchet MS" pitchFamily="34" charset="0"/>
            </a:endParaRPr>
          </a:p>
        </p:txBody>
      </p:sp>
      <p:sp>
        <p:nvSpPr>
          <p:cNvPr id="17" name="object 18"/>
          <p:cNvSpPr>
            <a:spLocks noChangeArrowheads="1"/>
          </p:cNvSpPr>
          <p:nvPr/>
        </p:nvSpPr>
        <p:spPr bwMode="auto">
          <a:xfrm>
            <a:off x="6794798" y="2919140"/>
            <a:ext cx="1630362" cy="561975"/>
          </a:xfrm>
          <a:prstGeom prst="rect">
            <a:avLst/>
          </a:prstGeom>
          <a:blipFill dpi="0" rotWithShape="1">
            <a:blip r:embed="rId3" cstate="print"/>
            <a:srcRect/>
            <a:stretch>
              <a:fillRect/>
            </a:stretch>
          </a:blipFill>
          <a:ln w="9525">
            <a:noFill/>
            <a:miter lim="800000"/>
            <a:headEnd/>
            <a:tailEnd/>
          </a:ln>
        </p:spPr>
        <p:txBody>
          <a:bodyPr lIns="0" tIns="0" rIns="0" bIns="0"/>
          <a:lstStyle/>
          <a:p>
            <a:endParaRPr lang="en-US" altLang="en-US"/>
          </a:p>
        </p:txBody>
      </p:sp>
      <p:sp>
        <p:nvSpPr>
          <p:cNvPr id="18" name="object 19"/>
          <p:cNvSpPr>
            <a:spLocks/>
          </p:cNvSpPr>
          <p:nvPr/>
        </p:nvSpPr>
        <p:spPr bwMode="auto">
          <a:xfrm>
            <a:off x="6791623" y="2915965"/>
            <a:ext cx="1638300" cy="568325"/>
          </a:xfrm>
          <a:custGeom>
            <a:avLst/>
            <a:gdLst>
              <a:gd name="T0" fmla="*/ 1635251 w 1638300"/>
              <a:gd name="T1" fmla="*/ 0 h 568960"/>
              <a:gd name="T2" fmla="*/ 3047 w 1638300"/>
              <a:gd name="T3" fmla="*/ 0 h 568960"/>
              <a:gd name="T4" fmla="*/ 0 w 1638300"/>
              <a:gd name="T5" fmla="*/ 3044 h 568960"/>
              <a:gd name="T6" fmla="*/ 0 w 1638300"/>
              <a:gd name="T7" fmla="*/ 566294 h 568960"/>
              <a:gd name="T8" fmla="*/ 3047 w 1638300"/>
              <a:gd name="T9" fmla="*/ 567817 h 568960"/>
              <a:gd name="T10" fmla="*/ 1635251 w 1638300"/>
              <a:gd name="T11" fmla="*/ 567817 h 568960"/>
              <a:gd name="T12" fmla="*/ 1638299 w 1638300"/>
              <a:gd name="T13" fmla="*/ 566294 h 568960"/>
              <a:gd name="T14" fmla="*/ 1638299 w 1638300"/>
              <a:gd name="T15" fmla="*/ 563250 h 568960"/>
              <a:gd name="T16" fmla="*/ 10667 w 1638300"/>
              <a:gd name="T17" fmla="*/ 563250 h 568960"/>
              <a:gd name="T18" fmla="*/ 4571 w 1638300"/>
              <a:gd name="T19" fmla="*/ 558683 h 568960"/>
              <a:gd name="T20" fmla="*/ 10667 w 1638300"/>
              <a:gd name="T21" fmla="*/ 558683 h 568960"/>
              <a:gd name="T22" fmla="*/ 10667 w 1638300"/>
              <a:gd name="T23" fmla="*/ 10655 h 568960"/>
              <a:gd name="T24" fmla="*/ 4571 w 1638300"/>
              <a:gd name="T25" fmla="*/ 10655 h 568960"/>
              <a:gd name="T26" fmla="*/ 10667 w 1638300"/>
              <a:gd name="T27" fmla="*/ 6088 h 568960"/>
              <a:gd name="T28" fmla="*/ 1638299 w 1638300"/>
              <a:gd name="T29" fmla="*/ 6088 h 568960"/>
              <a:gd name="T30" fmla="*/ 1638299 w 1638300"/>
              <a:gd name="T31" fmla="*/ 3044 h 568960"/>
              <a:gd name="T32" fmla="*/ 1635251 w 1638300"/>
              <a:gd name="T33" fmla="*/ 0 h 568960"/>
              <a:gd name="T34" fmla="*/ 10667 w 1638300"/>
              <a:gd name="T35" fmla="*/ 558683 h 568960"/>
              <a:gd name="T36" fmla="*/ 4571 w 1638300"/>
              <a:gd name="T37" fmla="*/ 558683 h 568960"/>
              <a:gd name="T38" fmla="*/ 10667 w 1638300"/>
              <a:gd name="T39" fmla="*/ 563250 h 568960"/>
              <a:gd name="T40" fmla="*/ 10667 w 1638300"/>
              <a:gd name="T41" fmla="*/ 558683 h 568960"/>
              <a:gd name="T42" fmla="*/ 1627631 w 1638300"/>
              <a:gd name="T43" fmla="*/ 558683 h 568960"/>
              <a:gd name="T44" fmla="*/ 10667 w 1638300"/>
              <a:gd name="T45" fmla="*/ 558683 h 568960"/>
              <a:gd name="T46" fmla="*/ 10667 w 1638300"/>
              <a:gd name="T47" fmla="*/ 563250 h 568960"/>
              <a:gd name="T48" fmla="*/ 1627631 w 1638300"/>
              <a:gd name="T49" fmla="*/ 563250 h 568960"/>
              <a:gd name="T50" fmla="*/ 1627631 w 1638300"/>
              <a:gd name="T51" fmla="*/ 558683 h 568960"/>
              <a:gd name="T52" fmla="*/ 1627631 w 1638300"/>
              <a:gd name="T53" fmla="*/ 6088 h 568960"/>
              <a:gd name="T54" fmla="*/ 1627631 w 1638300"/>
              <a:gd name="T55" fmla="*/ 563250 h 568960"/>
              <a:gd name="T56" fmla="*/ 1633727 w 1638300"/>
              <a:gd name="T57" fmla="*/ 558683 h 568960"/>
              <a:gd name="T58" fmla="*/ 1638299 w 1638300"/>
              <a:gd name="T59" fmla="*/ 558683 h 568960"/>
              <a:gd name="T60" fmla="*/ 1638299 w 1638300"/>
              <a:gd name="T61" fmla="*/ 10655 h 568960"/>
              <a:gd name="T62" fmla="*/ 1633727 w 1638300"/>
              <a:gd name="T63" fmla="*/ 10655 h 568960"/>
              <a:gd name="T64" fmla="*/ 1627631 w 1638300"/>
              <a:gd name="T65" fmla="*/ 6088 h 568960"/>
              <a:gd name="T66" fmla="*/ 1638299 w 1638300"/>
              <a:gd name="T67" fmla="*/ 558683 h 568960"/>
              <a:gd name="T68" fmla="*/ 1633727 w 1638300"/>
              <a:gd name="T69" fmla="*/ 558683 h 568960"/>
              <a:gd name="T70" fmla="*/ 1627631 w 1638300"/>
              <a:gd name="T71" fmla="*/ 563250 h 568960"/>
              <a:gd name="T72" fmla="*/ 1638299 w 1638300"/>
              <a:gd name="T73" fmla="*/ 563250 h 568960"/>
              <a:gd name="T74" fmla="*/ 1638299 w 1638300"/>
              <a:gd name="T75" fmla="*/ 558683 h 568960"/>
              <a:gd name="T76" fmla="*/ 10667 w 1638300"/>
              <a:gd name="T77" fmla="*/ 6088 h 568960"/>
              <a:gd name="T78" fmla="*/ 4571 w 1638300"/>
              <a:gd name="T79" fmla="*/ 10655 h 568960"/>
              <a:gd name="T80" fmla="*/ 10667 w 1638300"/>
              <a:gd name="T81" fmla="*/ 10655 h 568960"/>
              <a:gd name="T82" fmla="*/ 10667 w 1638300"/>
              <a:gd name="T83" fmla="*/ 6088 h 568960"/>
              <a:gd name="T84" fmla="*/ 1627631 w 1638300"/>
              <a:gd name="T85" fmla="*/ 6088 h 568960"/>
              <a:gd name="T86" fmla="*/ 10667 w 1638300"/>
              <a:gd name="T87" fmla="*/ 6088 h 568960"/>
              <a:gd name="T88" fmla="*/ 10667 w 1638300"/>
              <a:gd name="T89" fmla="*/ 10655 h 568960"/>
              <a:gd name="T90" fmla="*/ 1627631 w 1638300"/>
              <a:gd name="T91" fmla="*/ 10655 h 568960"/>
              <a:gd name="T92" fmla="*/ 1627631 w 1638300"/>
              <a:gd name="T93" fmla="*/ 6088 h 568960"/>
              <a:gd name="T94" fmla="*/ 1638299 w 1638300"/>
              <a:gd name="T95" fmla="*/ 6088 h 568960"/>
              <a:gd name="T96" fmla="*/ 1627631 w 1638300"/>
              <a:gd name="T97" fmla="*/ 6088 h 568960"/>
              <a:gd name="T98" fmla="*/ 1633727 w 1638300"/>
              <a:gd name="T99" fmla="*/ 10655 h 568960"/>
              <a:gd name="T100" fmla="*/ 1638299 w 1638300"/>
              <a:gd name="T101" fmla="*/ 10655 h 568960"/>
              <a:gd name="T102" fmla="*/ 1638299 w 1638300"/>
              <a:gd name="T103" fmla="*/ 6088 h 56896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1638300" h="568960">
                <a:moveTo>
                  <a:pt x="1635251" y="0"/>
                </a:moveTo>
                <a:lnTo>
                  <a:pt x="3047" y="0"/>
                </a:lnTo>
                <a:lnTo>
                  <a:pt x="0" y="3047"/>
                </a:lnTo>
                <a:lnTo>
                  <a:pt x="0" y="566927"/>
                </a:lnTo>
                <a:lnTo>
                  <a:pt x="3047" y="568451"/>
                </a:lnTo>
                <a:lnTo>
                  <a:pt x="1635251" y="568451"/>
                </a:lnTo>
                <a:lnTo>
                  <a:pt x="1638299" y="566927"/>
                </a:lnTo>
                <a:lnTo>
                  <a:pt x="1638299" y="563879"/>
                </a:lnTo>
                <a:lnTo>
                  <a:pt x="10667" y="563879"/>
                </a:lnTo>
                <a:lnTo>
                  <a:pt x="4571" y="559307"/>
                </a:lnTo>
                <a:lnTo>
                  <a:pt x="10667" y="559307"/>
                </a:lnTo>
                <a:lnTo>
                  <a:pt x="10667" y="10667"/>
                </a:lnTo>
                <a:lnTo>
                  <a:pt x="4571" y="10667"/>
                </a:lnTo>
                <a:lnTo>
                  <a:pt x="10667" y="6095"/>
                </a:lnTo>
                <a:lnTo>
                  <a:pt x="1638299" y="6095"/>
                </a:lnTo>
                <a:lnTo>
                  <a:pt x="1638299" y="3047"/>
                </a:lnTo>
                <a:lnTo>
                  <a:pt x="1635251" y="0"/>
                </a:lnTo>
                <a:close/>
              </a:path>
              <a:path w="1638300" h="568960">
                <a:moveTo>
                  <a:pt x="10667" y="559307"/>
                </a:moveTo>
                <a:lnTo>
                  <a:pt x="4571" y="559307"/>
                </a:lnTo>
                <a:lnTo>
                  <a:pt x="10667" y="563879"/>
                </a:lnTo>
                <a:lnTo>
                  <a:pt x="10667" y="559307"/>
                </a:lnTo>
                <a:close/>
              </a:path>
              <a:path w="1638300" h="568960">
                <a:moveTo>
                  <a:pt x="1627631" y="559307"/>
                </a:moveTo>
                <a:lnTo>
                  <a:pt x="10667" y="559307"/>
                </a:lnTo>
                <a:lnTo>
                  <a:pt x="10667" y="563879"/>
                </a:lnTo>
                <a:lnTo>
                  <a:pt x="1627631" y="563879"/>
                </a:lnTo>
                <a:lnTo>
                  <a:pt x="1627631" y="559307"/>
                </a:lnTo>
                <a:close/>
              </a:path>
              <a:path w="1638300" h="568960">
                <a:moveTo>
                  <a:pt x="1627631" y="6095"/>
                </a:moveTo>
                <a:lnTo>
                  <a:pt x="1627631" y="563879"/>
                </a:lnTo>
                <a:lnTo>
                  <a:pt x="1633727" y="559307"/>
                </a:lnTo>
                <a:lnTo>
                  <a:pt x="1638299" y="559307"/>
                </a:lnTo>
                <a:lnTo>
                  <a:pt x="1638299" y="10667"/>
                </a:lnTo>
                <a:lnTo>
                  <a:pt x="1633727" y="10667"/>
                </a:lnTo>
                <a:lnTo>
                  <a:pt x="1627631" y="6095"/>
                </a:lnTo>
                <a:close/>
              </a:path>
              <a:path w="1638300" h="568960">
                <a:moveTo>
                  <a:pt x="1638299" y="559307"/>
                </a:moveTo>
                <a:lnTo>
                  <a:pt x="1633727" y="559307"/>
                </a:lnTo>
                <a:lnTo>
                  <a:pt x="1627631" y="563879"/>
                </a:lnTo>
                <a:lnTo>
                  <a:pt x="1638299" y="563879"/>
                </a:lnTo>
                <a:lnTo>
                  <a:pt x="1638299" y="559307"/>
                </a:lnTo>
                <a:close/>
              </a:path>
              <a:path w="1638300" h="568960">
                <a:moveTo>
                  <a:pt x="10667" y="6095"/>
                </a:moveTo>
                <a:lnTo>
                  <a:pt x="4571" y="10667"/>
                </a:lnTo>
                <a:lnTo>
                  <a:pt x="10667" y="10667"/>
                </a:lnTo>
                <a:lnTo>
                  <a:pt x="10667" y="6095"/>
                </a:lnTo>
                <a:close/>
              </a:path>
              <a:path w="1638300" h="568960">
                <a:moveTo>
                  <a:pt x="1627631" y="6095"/>
                </a:moveTo>
                <a:lnTo>
                  <a:pt x="10667" y="6095"/>
                </a:lnTo>
                <a:lnTo>
                  <a:pt x="10667" y="10667"/>
                </a:lnTo>
                <a:lnTo>
                  <a:pt x="1627631" y="10667"/>
                </a:lnTo>
                <a:lnTo>
                  <a:pt x="1627631" y="6095"/>
                </a:lnTo>
                <a:close/>
              </a:path>
              <a:path w="1638300" h="568960">
                <a:moveTo>
                  <a:pt x="1638299" y="6095"/>
                </a:moveTo>
                <a:lnTo>
                  <a:pt x="1627631" y="6095"/>
                </a:lnTo>
                <a:lnTo>
                  <a:pt x="1633727" y="10667"/>
                </a:lnTo>
                <a:lnTo>
                  <a:pt x="1638299" y="10667"/>
                </a:lnTo>
                <a:lnTo>
                  <a:pt x="1638299" y="6095"/>
                </a:lnTo>
                <a:close/>
              </a:path>
            </a:pathLst>
          </a:custGeom>
          <a:solidFill>
            <a:srgbClr val="1400A6"/>
          </a:solidFill>
          <a:ln w="9525">
            <a:noFill/>
            <a:round/>
            <a:headEnd/>
            <a:tailEnd/>
          </a:ln>
        </p:spPr>
        <p:txBody>
          <a:bodyPr lIns="0" tIns="0" rIns="0" bIns="0"/>
          <a:lstStyle/>
          <a:p>
            <a:endParaRPr lang="en-GB"/>
          </a:p>
        </p:txBody>
      </p:sp>
      <p:sp>
        <p:nvSpPr>
          <p:cNvPr id="19" name="object 20"/>
          <p:cNvSpPr>
            <a:spLocks/>
          </p:cNvSpPr>
          <p:nvPr/>
        </p:nvSpPr>
        <p:spPr bwMode="auto">
          <a:xfrm>
            <a:off x="6135985" y="3863703"/>
            <a:ext cx="2930525" cy="2667000"/>
          </a:xfrm>
          <a:custGeom>
            <a:avLst/>
            <a:gdLst>
              <a:gd name="T0" fmla="*/ 2928493 w 2931159"/>
              <a:gd name="T1" fmla="*/ 0 h 2667000"/>
              <a:gd name="T2" fmla="*/ 1523 w 2931159"/>
              <a:gd name="T3" fmla="*/ 0 h 2667000"/>
              <a:gd name="T4" fmla="*/ 0 w 2931159"/>
              <a:gd name="T5" fmla="*/ 1523 h 2667000"/>
              <a:gd name="T6" fmla="*/ 0 w 2931159"/>
              <a:gd name="T7" fmla="*/ 2665475 h 2667000"/>
              <a:gd name="T8" fmla="*/ 1523 w 2931159"/>
              <a:gd name="T9" fmla="*/ 2666999 h 2667000"/>
              <a:gd name="T10" fmla="*/ 2928493 w 2931159"/>
              <a:gd name="T11" fmla="*/ 2666999 h 2667000"/>
              <a:gd name="T12" fmla="*/ 2930017 w 2931159"/>
              <a:gd name="T13" fmla="*/ 2665475 h 2667000"/>
              <a:gd name="T14" fmla="*/ 2930017 w 2931159"/>
              <a:gd name="T15" fmla="*/ 2662427 h 2667000"/>
              <a:gd name="T16" fmla="*/ 10665 w 2931159"/>
              <a:gd name="T17" fmla="*/ 2662427 h 2667000"/>
              <a:gd name="T18" fmla="*/ 4570 w 2931159"/>
              <a:gd name="T19" fmla="*/ 2656331 h 2667000"/>
              <a:gd name="T20" fmla="*/ 10665 w 2931159"/>
              <a:gd name="T21" fmla="*/ 2656331 h 2667000"/>
              <a:gd name="T22" fmla="*/ 10665 w 2931159"/>
              <a:gd name="T23" fmla="*/ 9143 h 2667000"/>
              <a:gd name="T24" fmla="*/ 4570 w 2931159"/>
              <a:gd name="T25" fmla="*/ 9143 h 2667000"/>
              <a:gd name="T26" fmla="*/ 10665 w 2931159"/>
              <a:gd name="T27" fmla="*/ 4571 h 2667000"/>
              <a:gd name="T28" fmla="*/ 2930017 w 2931159"/>
              <a:gd name="T29" fmla="*/ 4571 h 2667000"/>
              <a:gd name="T30" fmla="*/ 2930017 w 2931159"/>
              <a:gd name="T31" fmla="*/ 1523 h 2667000"/>
              <a:gd name="T32" fmla="*/ 2928493 w 2931159"/>
              <a:gd name="T33" fmla="*/ 0 h 2667000"/>
              <a:gd name="T34" fmla="*/ 10665 w 2931159"/>
              <a:gd name="T35" fmla="*/ 2656331 h 2667000"/>
              <a:gd name="T36" fmla="*/ 4570 w 2931159"/>
              <a:gd name="T37" fmla="*/ 2656331 h 2667000"/>
              <a:gd name="T38" fmla="*/ 10665 w 2931159"/>
              <a:gd name="T39" fmla="*/ 2662427 h 2667000"/>
              <a:gd name="T40" fmla="*/ 10665 w 2931159"/>
              <a:gd name="T41" fmla="*/ 2656331 h 2667000"/>
              <a:gd name="T42" fmla="*/ 2919351 w 2931159"/>
              <a:gd name="T43" fmla="*/ 2656331 h 2667000"/>
              <a:gd name="T44" fmla="*/ 10665 w 2931159"/>
              <a:gd name="T45" fmla="*/ 2656331 h 2667000"/>
              <a:gd name="T46" fmla="*/ 10665 w 2931159"/>
              <a:gd name="T47" fmla="*/ 2662427 h 2667000"/>
              <a:gd name="T48" fmla="*/ 2919351 w 2931159"/>
              <a:gd name="T49" fmla="*/ 2662427 h 2667000"/>
              <a:gd name="T50" fmla="*/ 2919351 w 2931159"/>
              <a:gd name="T51" fmla="*/ 2656331 h 2667000"/>
              <a:gd name="T52" fmla="*/ 2919351 w 2931159"/>
              <a:gd name="T53" fmla="*/ 4571 h 2667000"/>
              <a:gd name="T54" fmla="*/ 2919351 w 2931159"/>
              <a:gd name="T55" fmla="*/ 2662427 h 2667000"/>
              <a:gd name="T56" fmla="*/ 2925446 w 2931159"/>
              <a:gd name="T57" fmla="*/ 2656331 h 2667000"/>
              <a:gd name="T58" fmla="*/ 2930017 w 2931159"/>
              <a:gd name="T59" fmla="*/ 2656331 h 2667000"/>
              <a:gd name="T60" fmla="*/ 2930017 w 2931159"/>
              <a:gd name="T61" fmla="*/ 9143 h 2667000"/>
              <a:gd name="T62" fmla="*/ 2925446 w 2931159"/>
              <a:gd name="T63" fmla="*/ 9143 h 2667000"/>
              <a:gd name="T64" fmla="*/ 2919351 w 2931159"/>
              <a:gd name="T65" fmla="*/ 4571 h 2667000"/>
              <a:gd name="T66" fmla="*/ 2930017 w 2931159"/>
              <a:gd name="T67" fmla="*/ 2656331 h 2667000"/>
              <a:gd name="T68" fmla="*/ 2925446 w 2931159"/>
              <a:gd name="T69" fmla="*/ 2656331 h 2667000"/>
              <a:gd name="T70" fmla="*/ 2919351 w 2931159"/>
              <a:gd name="T71" fmla="*/ 2662427 h 2667000"/>
              <a:gd name="T72" fmla="*/ 2930017 w 2931159"/>
              <a:gd name="T73" fmla="*/ 2662427 h 2667000"/>
              <a:gd name="T74" fmla="*/ 2930017 w 2931159"/>
              <a:gd name="T75" fmla="*/ 2656331 h 2667000"/>
              <a:gd name="T76" fmla="*/ 10665 w 2931159"/>
              <a:gd name="T77" fmla="*/ 4571 h 2667000"/>
              <a:gd name="T78" fmla="*/ 4570 w 2931159"/>
              <a:gd name="T79" fmla="*/ 9143 h 2667000"/>
              <a:gd name="T80" fmla="*/ 10665 w 2931159"/>
              <a:gd name="T81" fmla="*/ 9143 h 2667000"/>
              <a:gd name="T82" fmla="*/ 10665 w 2931159"/>
              <a:gd name="T83" fmla="*/ 4571 h 2667000"/>
              <a:gd name="T84" fmla="*/ 2919351 w 2931159"/>
              <a:gd name="T85" fmla="*/ 4571 h 2667000"/>
              <a:gd name="T86" fmla="*/ 10665 w 2931159"/>
              <a:gd name="T87" fmla="*/ 4571 h 2667000"/>
              <a:gd name="T88" fmla="*/ 10665 w 2931159"/>
              <a:gd name="T89" fmla="*/ 9143 h 2667000"/>
              <a:gd name="T90" fmla="*/ 2919351 w 2931159"/>
              <a:gd name="T91" fmla="*/ 9143 h 2667000"/>
              <a:gd name="T92" fmla="*/ 2919351 w 2931159"/>
              <a:gd name="T93" fmla="*/ 4571 h 2667000"/>
              <a:gd name="T94" fmla="*/ 2930017 w 2931159"/>
              <a:gd name="T95" fmla="*/ 4571 h 2667000"/>
              <a:gd name="T96" fmla="*/ 2919351 w 2931159"/>
              <a:gd name="T97" fmla="*/ 4571 h 2667000"/>
              <a:gd name="T98" fmla="*/ 2925446 w 2931159"/>
              <a:gd name="T99" fmla="*/ 9143 h 2667000"/>
              <a:gd name="T100" fmla="*/ 2930017 w 2931159"/>
              <a:gd name="T101" fmla="*/ 9143 h 2667000"/>
              <a:gd name="T102" fmla="*/ 2930017 w 2931159"/>
              <a:gd name="T103" fmla="*/ 4571 h 266700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931159" h="2667000">
                <a:moveTo>
                  <a:pt x="2929127" y="0"/>
                </a:moveTo>
                <a:lnTo>
                  <a:pt x="1523" y="0"/>
                </a:lnTo>
                <a:lnTo>
                  <a:pt x="0" y="1523"/>
                </a:lnTo>
                <a:lnTo>
                  <a:pt x="0" y="2665475"/>
                </a:lnTo>
                <a:lnTo>
                  <a:pt x="1523" y="2666999"/>
                </a:lnTo>
                <a:lnTo>
                  <a:pt x="2929127" y="2666999"/>
                </a:lnTo>
                <a:lnTo>
                  <a:pt x="2930651" y="2665475"/>
                </a:lnTo>
                <a:lnTo>
                  <a:pt x="2930651" y="2662427"/>
                </a:lnTo>
                <a:lnTo>
                  <a:pt x="10667" y="2662427"/>
                </a:lnTo>
                <a:lnTo>
                  <a:pt x="4571" y="2656331"/>
                </a:lnTo>
                <a:lnTo>
                  <a:pt x="10667" y="2656331"/>
                </a:lnTo>
                <a:lnTo>
                  <a:pt x="10667" y="9143"/>
                </a:lnTo>
                <a:lnTo>
                  <a:pt x="4571" y="9143"/>
                </a:lnTo>
                <a:lnTo>
                  <a:pt x="10667" y="4571"/>
                </a:lnTo>
                <a:lnTo>
                  <a:pt x="2930651" y="4571"/>
                </a:lnTo>
                <a:lnTo>
                  <a:pt x="2930651" y="1523"/>
                </a:lnTo>
                <a:lnTo>
                  <a:pt x="2929127" y="0"/>
                </a:lnTo>
                <a:close/>
              </a:path>
              <a:path w="2931159" h="2667000">
                <a:moveTo>
                  <a:pt x="10667" y="2656331"/>
                </a:moveTo>
                <a:lnTo>
                  <a:pt x="4571" y="2656331"/>
                </a:lnTo>
                <a:lnTo>
                  <a:pt x="10667" y="2662427"/>
                </a:lnTo>
                <a:lnTo>
                  <a:pt x="10667" y="2656331"/>
                </a:lnTo>
                <a:close/>
              </a:path>
              <a:path w="2931159" h="2667000">
                <a:moveTo>
                  <a:pt x="2919983" y="2656331"/>
                </a:moveTo>
                <a:lnTo>
                  <a:pt x="10667" y="2656331"/>
                </a:lnTo>
                <a:lnTo>
                  <a:pt x="10667" y="2662427"/>
                </a:lnTo>
                <a:lnTo>
                  <a:pt x="2919983" y="2662427"/>
                </a:lnTo>
                <a:lnTo>
                  <a:pt x="2919983" y="2656331"/>
                </a:lnTo>
                <a:close/>
              </a:path>
              <a:path w="2931159" h="2667000">
                <a:moveTo>
                  <a:pt x="2919983" y="4571"/>
                </a:moveTo>
                <a:lnTo>
                  <a:pt x="2919983" y="2662427"/>
                </a:lnTo>
                <a:lnTo>
                  <a:pt x="2926079" y="2656331"/>
                </a:lnTo>
                <a:lnTo>
                  <a:pt x="2930651" y="2656331"/>
                </a:lnTo>
                <a:lnTo>
                  <a:pt x="2930651" y="9143"/>
                </a:lnTo>
                <a:lnTo>
                  <a:pt x="2926079" y="9143"/>
                </a:lnTo>
                <a:lnTo>
                  <a:pt x="2919983" y="4571"/>
                </a:lnTo>
                <a:close/>
              </a:path>
              <a:path w="2931159" h="2667000">
                <a:moveTo>
                  <a:pt x="2930651" y="2656331"/>
                </a:moveTo>
                <a:lnTo>
                  <a:pt x="2926079" y="2656331"/>
                </a:lnTo>
                <a:lnTo>
                  <a:pt x="2919983" y="2662427"/>
                </a:lnTo>
                <a:lnTo>
                  <a:pt x="2930651" y="2662427"/>
                </a:lnTo>
                <a:lnTo>
                  <a:pt x="2930651" y="2656331"/>
                </a:lnTo>
                <a:close/>
              </a:path>
              <a:path w="2931159" h="2667000">
                <a:moveTo>
                  <a:pt x="10667" y="4571"/>
                </a:moveTo>
                <a:lnTo>
                  <a:pt x="4571" y="9143"/>
                </a:lnTo>
                <a:lnTo>
                  <a:pt x="10667" y="9143"/>
                </a:lnTo>
                <a:lnTo>
                  <a:pt x="10667" y="4571"/>
                </a:lnTo>
                <a:close/>
              </a:path>
              <a:path w="2931159" h="2667000">
                <a:moveTo>
                  <a:pt x="2919983" y="4571"/>
                </a:moveTo>
                <a:lnTo>
                  <a:pt x="10667" y="4571"/>
                </a:lnTo>
                <a:lnTo>
                  <a:pt x="10667" y="9143"/>
                </a:lnTo>
                <a:lnTo>
                  <a:pt x="2919983" y="9143"/>
                </a:lnTo>
                <a:lnTo>
                  <a:pt x="2919983" y="4571"/>
                </a:lnTo>
                <a:close/>
              </a:path>
              <a:path w="2931159" h="2667000">
                <a:moveTo>
                  <a:pt x="2930651" y="4571"/>
                </a:moveTo>
                <a:lnTo>
                  <a:pt x="2919983" y="4571"/>
                </a:lnTo>
                <a:lnTo>
                  <a:pt x="2926079" y="9143"/>
                </a:lnTo>
                <a:lnTo>
                  <a:pt x="2930651" y="9143"/>
                </a:lnTo>
                <a:lnTo>
                  <a:pt x="2930651" y="4571"/>
                </a:lnTo>
                <a:close/>
              </a:path>
            </a:pathLst>
          </a:custGeom>
          <a:solidFill>
            <a:srgbClr val="1400A6"/>
          </a:solidFill>
          <a:ln w="9525">
            <a:noFill/>
            <a:round/>
            <a:headEnd/>
            <a:tailEnd/>
          </a:ln>
        </p:spPr>
        <p:txBody>
          <a:bodyPr lIns="0" tIns="0" rIns="0" bIns="0"/>
          <a:lstStyle/>
          <a:p>
            <a:endParaRPr lang="en-GB"/>
          </a:p>
        </p:txBody>
      </p:sp>
      <p:sp>
        <p:nvSpPr>
          <p:cNvPr id="20" name="object 21"/>
          <p:cNvSpPr txBox="1">
            <a:spLocks noChangeArrowheads="1"/>
          </p:cNvSpPr>
          <p:nvPr/>
        </p:nvSpPr>
        <p:spPr bwMode="auto">
          <a:xfrm>
            <a:off x="6226473" y="3936728"/>
            <a:ext cx="2700337" cy="1617879"/>
          </a:xfrm>
          <a:prstGeom prst="rect">
            <a:avLst/>
          </a:prstGeom>
          <a:noFill/>
          <a:ln w="9525">
            <a:noFill/>
            <a:miter lim="800000"/>
            <a:headEnd/>
            <a:tailEnd/>
          </a:ln>
        </p:spPr>
        <p:txBody>
          <a:bodyPr lIns="0" tIns="0" rIns="0" bIns="0">
            <a:spAutoFit/>
          </a:bodyPr>
          <a:lstStyle/>
          <a:p>
            <a:pPr marL="12700">
              <a:lnSpc>
                <a:spcPct val="101000"/>
              </a:lnSpc>
            </a:pPr>
            <a:r>
              <a:rPr lang="en-US" altLang="en-US" sz="1500" dirty="0">
                <a:solidFill>
                  <a:srgbClr val="1400A6"/>
                </a:solidFill>
                <a:latin typeface="Trebuchet MS" pitchFamily="34" charset="0"/>
              </a:rPr>
              <a:t>7.  During a video chat, move your mouse over the screen to display the icons below. You can enable / disable the microphone and camera at any stage.  The red </a:t>
            </a:r>
            <a:r>
              <a:rPr lang="en-US" altLang="en-US" sz="1500" dirty="0" smtClean="0">
                <a:solidFill>
                  <a:srgbClr val="1400A6"/>
                </a:solidFill>
                <a:latin typeface="Trebuchet MS" pitchFamily="34" charset="0"/>
              </a:rPr>
              <a:t>icon will </a:t>
            </a:r>
            <a:r>
              <a:rPr lang="en-US" altLang="en-US" sz="1500" dirty="0">
                <a:solidFill>
                  <a:srgbClr val="1400A6"/>
                </a:solidFill>
                <a:latin typeface="Trebuchet MS" pitchFamily="34" charset="0"/>
              </a:rPr>
              <a:t>end the call.</a:t>
            </a:r>
            <a:endParaRPr lang="en-US" altLang="en-US" sz="1500" dirty="0">
              <a:latin typeface="Trebuchet MS" pitchFamily="34" charset="0"/>
            </a:endParaRPr>
          </a:p>
        </p:txBody>
      </p:sp>
      <p:sp>
        <p:nvSpPr>
          <p:cNvPr id="21" name="object 22"/>
          <p:cNvSpPr>
            <a:spLocks noChangeArrowheads="1"/>
          </p:cNvSpPr>
          <p:nvPr/>
        </p:nvSpPr>
        <p:spPr bwMode="auto">
          <a:xfrm>
            <a:off x="6489998" y="5662340"/>
            <a:ext cx="2274887" cy="781050"/>
          </a:xfrm>
          <a:prstGeom prst="rect">
            <a:avLst/>
          </a:prstGeom>
          <a:blipFill dpi="0" rotWithShape="1">
            <a:blip r:embed="rId4" cstate="print"/>
            <a:srcRect/>
            <a:stretch>
              <a:fillRect/>
            </a:stretch>
          </a:blipFill>
          <a:ln w="9525">
            <a:noFill/>
            <a:miter lim="800000"/>
            <a:headEnd/>
            <a:tailEnd/>
          </a:ln>
        </p:spPr>
        <p:txBody>
          <a:bodyPr lIns="0" tIns="0" rIns="0" bIns="0"/>
          <a:lstStyle/>
          <a:p>
            <a:endParaRPr lang="en-US" altLang="en-US"/>
          </a:p>
        </p:txBody>
      </p:sp>
      <p:sp>
        <p:nvSpPr>
          <p:cNvPr id="22" name="object 23"/>
          <p:cNvSpPr>
            <a:spLocks noChangeArrowheads="1"/>
          </p:cNvSpPr>
          <p:nvPr/>
        </p:nvSpPr>
        <p:spPr bwMode="auto">
          <a:xfrm>
            <a:off x="3037037" y="188640"/>
            <a:ext cx="2795587" cy="1227138"/>
          </a:xfrm>
          <a:prstGeom prst="rect">
            <a:avLst/>
          </a:prstGeom>
          <a:blipFill dpi="0" rotWithShape="1">
            <a:blip r:embed="rId5" cstate="print"/>
            <a:srcRect/>
            <a:stretch>
              <a:fillRect/>
            </a:stretch>
          </a:blipFill>
          <a:ln w="9525">
            <a:noFill/>
            <a:miter lim="800000"/>
            <a:headEnd/>
            <a:tailEnd/>
          </a:ln>
        </p:spPr>
        <p:txBody>
          <a:bodyPr lIns="0" tIns="0" rIns="0" bIns="0"/>
          <a:lstStyle/>
          <a:p>
            <a:endParaRPr lang="en-US" altLang="en-US"/>
          </a:p>
        </p:txBody>
      </p:sp>
      <p:sp>
        <p:nvSpPr>
          <p:cNvPr id="24" name="object 26"/>
          <p:cNvSpPr>
            <a:spLocks/>
          </p:cNvSpPr>
          <p:nvPr/>
        </p:nvSpPr>
        <p:spPr bwMode="auto">
          <a:xfrm>
            <a:off x="5318274" y="5200378"/>
            <a:ext cx="933450" cy="334962"/>
          </a:xfrm>
          <a:custGeom>
            <a:avLst/>
            <a:gdLst>
              <a:gd name="T0" fmla="*/ 933322 w 932815"/>
              <a:gd name="T1" fmla="*/ 0 h 335279"/>
              <a:gd name="T2" fmla="*/ 0 w 932815"/>
              <a:gd name="T3" fmla="*/ 0 h 335279"/>
              <a:gd name="T4" fmla="*/ 0 w 932815"/>
              <a:gd name="T5" fmla="*/ 334962 h 335279"/>
              <a:gd name="T6" fmla="*/ 933322 w 932815"/>
              <a:gd name="T7" fmla="*/ 334962 h 335279"/>
              <a:gd name="T8" fmla="*/ 933322 w 932815"/>
              <a:gd name="T9" fmla="*/ 327349 h 335279"/>
              <a:gd name="T10" fmla="*/ 13724 w 932815"/>
              <a:gd name="T11" fmla="*/ 327349 h 335279"/>
              <a:gd name="T12" fmla="*/ 7624 w 932815"/>
              <a:gd name="T13" fmla="*/ 321259 h 335279"/>
              <a:gd name="T14" fmla="*/ 13724 w 932815"/>
              <a:gd name="T15" fmla="*/ 321259 h 335279"/>
              <a:gd name="T16" fmla="*/ 13724 w 932815"/>
              <a:gd name="T17" fmla="*/ 13702 h 335279"/>
              <a:gd name="T18" fmla="*/ 7624 w 932815"/>
              <a:gd name="T19" fmla="*/ 13702 h 335279"/>
              <a:gd name="T20" fmla="*/ 13724 w 932815"/>
              <a:gd name="T21" fmla="*/ 7612 h 335279"/>
              <a:gd name="T22" fmla="*/ 933322 w 932815"/>
              <a:gd name="T23" fmla="*/ 7612 h 335279"/>
              <a:gd name="T24" fmla="*/ 933322 w 932815"/>
              <a:gd name="T25" fmla="*/ 0 h 335279"/>
              <a:gd name="T26" fmla="*/ 13724 w 932815"/>
              <a:gd name="T27" fmla="*/ 321259 h 335279"/>
              <a:gd name="T28" fmla="*/ 7624 w 932815"/>
              <a:gd name="T29" fmla="*/ 321259 h 335279"/>
              <a:gd name="T30" fmla="*/ 13724 w 932815"/>
              <a:gd name="T31" fmla="*/ 327349 h 335279"/>
              <a:gd name="T32" fmla="*/ 13724 w 932815"/>
              <a:gd name="T33" fmla="*/ 321259 h 335279"/>
              <a:gd name="T34" fmla="*/ 919597 w 932815"/>
              <a:gd name="T35" fmla="*/ 321259 h 335279"/>
              <a:gd name="T36" fmla="*/ 13724 w 932815"/>
              <a:gd name="T37" fmla="*/ 321259 h 335279"/>
              <a:gd name="T38" fmla="*/ 13724 w 932815"/>
              <a:gd name="T39" fmla="*/ 327349 h 335279"/>
              <a:gd name="T40" fmla="*/ 919597 w 932815"/>
              <a:gd name="T41" fmla="*/ 327349 h 335279"/>
              <a:gd name="T42" fmla="*/ 919597 w 932815"/>
              <a:gd name="T43" fmla="*/ 321259 h 335279"/>
              <a:gd name="T44" fmla="*/ 919597 w 932815"/>
              <a:gd name="T45" fmla="*/ 7612 h 335279"/>
              <a:gd name="T46" fmla="*/ 919597 w 932815"/>
              <a:gd name="T47" fmla="*/ 327349 h 335279"/>
              <a:gd name="T48" fmla="*/ 927222 w 932815"/>
              <a:gd name="T49" fmla="*/ 321259 h 335279"/>
              <a:gd name="T50" fmla="*/ 933322 w 932815"/>
              <a:gd name="T51" fmla="*/ 321259 h 335279"/>
              <a:gd name="T52" fmla="*/ 933322 w 932815"/>
              <a:gd name="T53" fmla="*/ 13702 h 335279"/>
              <a:gd name="T54" fmla="*/ 927222 w 932815"/>
              <a:gd name="T55" fmla="*/ 13702 h 335279"/>
              <a:gd name="T56" fmla="*/ 919597 w 932815"/>
              <a:gd name="T57" fmla="*/ 7612 h 335279"/>
              <a:gd name="T58" fmla="*/ 933322 w 932815"/>
              <a:gd name="T59" fmla="*/ 321259 h 335279"/>
              <a:gd name="T60" fmla="*/ 927222 w 932815"/>
              <a:gd name="T61" fmla="*/ 321259 h 335279"/>
              <a:gd name="T62" fmla="*/ 919597 w 932815"/>
              <a:gd name="T63" fmla="*/ 327349 h 335279"/>
              <a:gd name="T64" fmla="*/ 933322 w 932815"/>
              <a:gd name="T65" fmla="*/ 327349 h 335279"/>
              <a:gd name="T66" fmla="*/ 933322 w 932815"/>
              <a:gd name="T67" fmla="*/ 321259 h 335279"/>
              <a:gd name="T68" fmla="*/ 13724 w 932815"/>
              <a:gd name="T69" fmla="*/ 7612 h 335279"/>
              <a:gd name="T70" fmla="*/ 7624 w 932815"/>
              <a:gd name="T71" fmla="*/ 13702 h 335279"/>
              <a:gd name="T72" fmla="*/ 13724 w 932815"/>
              <a:gd name="T73" fmla="*/ 13702 h 335279"/>
              <a:gd name="T74" fmla="*/ 13724 w 932815"/>
              <a:gd name="T75" fmla="*/ 7612 h 335279"/>
              <a:gd name="T76" fmla="*/ 919597 w 932815"/>
              <a:gd name="T77" fmla="*/ 7612 h 335279"/>
              <a:gd name="T78" fmla="*/ 13724 w 932815"/>
              <a:gd name="T79" fmla="*/ 7612 h 335279"/>
              <a:gd name="T80" fmla="*/ 13724 w 932815"/>
              <a:gd name="T81" fmla="*/ 13702 h 335279"/>
              <a:gd name="T82" fmla="*/ 919597 w 932815"/>
              <a:gd name="T83" fmla="*/ 13702 h 335279"/>
              <a:gd name="T84" fmla="*/ 919597 w 932815"/>
              <a:gd name="T85" fmla="*/ 7612 h 335279"/>
              <a:gd name="T86" fmla="*/ 933322 w 932815"/>
              <a:gd name="T87" fmla="*/ 7612 h 335279"/>
              <a:gd name="T88" fmla="*/ 919597 w 932815"/>
              <a:gd name="T89" fmla="*/ 7612 h 335279"/>
              <a:gd name="T90" fmla="*/ 927222 w 932815"/>
              <a:gd name="T91" fmla="*/ 13702 h 335279"/>
              <a:gd name="T92" fmla="*/ 933322 w 932815"/>
              <a:gd name="T93" fmla="*/ 13702 h 335279"/>
              <a:gd name="T94" fmla="*/ 933322 w 932815"/>
              <a:gd name="T95" fmla="*/ 7612 h 335279"/>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932815" h="335279">
                <a:moveTo>
                  <a:pt x="932687" y="0"/>
                </a:moveTo>
                <a:lnTo>
                  <a:pt x="0" y="0"/>
                </a:lnTo>
                <a:lnTo>
                  <a:pt x="0" y="335279"/>
                </a:lnTo>
                <a:lnTo>
                  <a:pt x="932687" y="335279"/>
                </a:lnTo>
                <a:lnTo>
                  <a:pt x="932687" y="327659"/>
                </a:lnTo>
                <a:lnTo>
                  <a:pt x="13715" y="327659"/>
                </a:lnTo>
                <a:lnTo>
                  <a:pt x="7619" y="321563"/>
                </a:lnTo>
                <a:lnTo>
                  <a:pt x="13715" y="321563"/>
                </a:lnTo>
                <a:lnTo>
                  <a:pt x="13715" y="13715"/>
                </a:lnTo>
                <a:lnTo>
                  <a:pt x="7619" y="13715"/>
                </a:lnTo>
                <a:lnTo>
                  <a:pt x="13715" y="7619"/>
                </a:lnTo>
                <a:lnTo>
                  <a:pt x="932687" y="7619"/>
                </a:lnTo>
                <a:lnTo>
                  <a:pt x="932687" y="0"/>
                </a:lnTo>
                <a:close/>
              </a:path>
              <a:path w="932815" h="335279">
                <a:moveTo>
                  <a:pt x="13715" y="321563"/>
                </a:moveTo>
                <a:lnTo>
                  <a:pt x="7619" y="321563"/>
                </a:lnTo>
                <a:lnTo>
                  <a:pt x="13715" y="327659"/>
                </a:lnTo>
                <a:lnTo>
                  <a:pt x="13715" y="321563"/>
                </a:lnTo>
                <a:close/>
              </a:path>
              <a:path w="932815" h="335279">
                <a:moveTo>
                  <a:pt x="918971" y="321563"/>
                </a:moveTo>
                <a:lnTo>
                  <a:pt x="13715" y="321563"/>
                </a:lnTo>
                <a:lnTo>
                  <a:pt x="13715" y="327659"/>
                </a:lnTo>
                <a:lnTo>
                  <a:pt x="918971" y="327659"/>
                </a:lnTo>
                <a:lnTo>
                  <a:pt x="918971" y="321563"/>
                </a:lnTo>
                <a:close/>
              </a:path>
              <a:path w="932815" h="335279">
                <a:moveTo>
                  <a:pt x="918971" y="7619"/>
                </a:moveTo>
                <a:lnTo>
                  <a:pt x="918971" y="327659"/>
                </a:lnTo>
                <a:lnTo>
                  <a:pt x="926591" y="321563"/>
                </a:lnTo>
                <a:lnTo>
                  <a:pt x="932687" y="321563"/>
                </a:lnTo>
                <a:lnTo>
                  <a:pt x="932687" y="13715"/>
                </a:lnTo>
                <a:lnTo>
                  <a:pt x="926591" y="13715"/>
                </a:lnTo>
                <a:lnTo>
                  <a:pt x="918971" y="7619"/>
                </a:lnTo>
                <a:close/>
              </a:path>
              <a:path w="932815" h="335279">
                <a:moveTo>
                  <a:pt x="932687" y="321563"/>
                </a:moveTo>
                <a:lnTo>
                  <a:pt x="926591" y="321563"/>
                </a:lnTo>
                <a:lnTo>
                  <a:pt x="918971" y="327659"/>
                </a:lnTo>
                <a:lnTo>
                  <a:pt x="932687" y="327659"/>
                </a:lnTo>
                <a:lnTo>
                  <a:pt x="932687" y="321563"/>
                </a:lnTo>
                <a:close/>
              </a:path>
              <a:path w="932815" h="335279">
                <a:moveTo>
                  <a:pt x="13715" y="7619"/>
                </a:moveTo>
                <a:lnTo>
                  <a:pt x="7619" y="13715"/>
                </a:lnTo>
                <a:lnTo>
                  <a:pt x="13715" y="13715"/>
                </a:lnTo>
                <a:lnTo>
                  <a:pt x="13715" y="7619"/>
                </a:lnTo>
                <a:close/>
              </a:path>
              <a:path w="932815" h="335279">
                <a:moveTo>
                  <a:pt x="918971" y="7619"/>
                </a:moveTo>
                <a:lnTo>
                  <a:pt x="13715" y="7619"/>
                </a:lnTo>
                <a:lnTo>
                  <a:pt x="13715" y="13715"/>
                </a:lnTo>
                <a:lnTo>
                  <a:pt x="918971" y="13715"/>
                </a:lnTo>
                <a:lnTo>
                  <a:pt x="918971" y="7619"/>
                </a:lnTo>
                <a:close/>
              </a:path>
              <a:path w="932815" h="335279">
                <a:moveTo>
                  <a:pt x="932687" y="7619"/>
                </a:moveTo>
                <a:lnTo>
                  <a:pt x="918971" y="7619"/>
                </a:lnTo>
                <a:lnTo>
                  <a:pt x="926591" y="13715"/>
                </a:lnTo>
                <a:lnTo>
                  <a:pt x="932687" y="13715"/>
                </a:lnTo>
                <a:lnTo>
                  <a:pt x="932687" y="7619"/>
                </a:lnTo>
                <a:close/>
              </a:path>
            </a:pathLst>
          </a:custGeom>
          <a:solidFill>
            <a:srgbClr val="FFFFFF"/>
          </a:solidFill>
          <a:ln w="9525">
            <a:noFill/>
            <a:round/>
            <a:headEnd/>
            <a:tailEnd/>
          </a:ln>
        </p:spPr>
        <p:txBody>
          <a:bodyPr lIns="0" tIns="0" rIns="0" bIns="0"/>
          <a:lstStyle/>
          <a:p>
            <a:endParaRPr lang="en-GB"/>
          </a:p>
        </p:txBody>
      </p:sp>
      <p:sp>
        <p:nvSpPr>
          <p:cNvPr id="25" name="TextBox 24"/>
          <p:cNvSpPr txBox="1"/>
          <p:nvPr/>
        </p:nvSpPr>
        <p:spPr>
          <a:xfrm>
            <a:off x="111696" y="369615"/>
            <a:ext cx="2895600" cy="1477328"/>
          </a:xfrm>
          <a:prstGeom prst="rect">
            <a:avLst/>
          </a:prstGeom>
          <a:noFill/>
        </p:spPr>
        <p:txBody>
          <a:bodyPr wrap="square" rtlCol="0">
            <a:spAutoFit/>
          </a:bodyPr>
          <a:lstStyle/>
          <a:p>
            <a:r>
              <a:rPr lang="en-GB" altLang="en-US" sz="1500" dirty="0" smtClean="0">
                <a:solidFill>
                  <a:srgbClr val="1400A6"/>
                </a:solidFill>
                <a:latin typeface="Trebuchet MS" pitchFamily="34" charset="0"/>
              </a:rPr>
              <a:t>1.  Skype </a:t>
            </a:r>
            <a:r>
              <a:rPr lang="en-GB" altLang="en-US" sz="1500" dirty="0">
                <a:solidFill>
                  <a:srgbClr val="1400A6"/>
                </a:solidFill>
                <a:latin typeface="Trebuchet MS" pitchFamily="34" charset="0"/>
              </a:rPr>
              <a:t>comes pre-installed on Windows 10 but otherwise will need to be downloaded onto your computer or laptop before you can use it.</a:t>
            </a:r>
          </a:p>
          <a:p>
            <a:r>
              <a:rPr lang="en-GB" altLang="en-US" sz="1500" dirty="0">
                <a:solidFill>
                  <a:srgbClr val="1400A6"/>
                </a:solidFill>
                <a:latin typeface="Trebuchet MS" pitchFamily="34" charset="0"/>
              </a:rPr>
              <a:t>www.skype.com</a:t>
            </a:r>
          </a:p>
        </p:txBody>
      </p:sp>
      <p:pic>
        <p:nvPicPr>
          <p:cNvPr id="26" name="Picture 31"/>
          <p:cNvPicPr>
            <a:picLocks noChangeAspect="1" noChangeArrowheads="1"/>
          </p:cNvPicPr>
          <p:nvPr/>
        </p:nvPicPr>
        <p:blipFill>
          <a:blip r:embed="rId6" cstate="print"/>
          <a:srcRect/>
          <a:stretch>
            <a:fillRect/>
          </a:stretch>
        </p:blipFill>
        <p:spPr bwMode="auto">
          <a:xfrm>
            <a:off x="3095600" y="4865415"/>
            <a:ext cx="2916560" cy="1778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object 29"/>
          <p:cNvSpPr>
            <a:spLocks noChangeArrowheads="1"/>
          </p:cNvSpPr>
          <p:nvPr/>
        </p:nvSpPr>
        <p:spPr bwMode="auto">
          <a:xfrm>
            <a:off x="1043609" y="1355252"/>
            <a:ext cx="937146" cy="1408584"/>
          </a:xfrm>
          <a:prstGeom prst="rect">
            <a:avLst/>
          </a:prstGeom>
          <a:blipFill dpi="0" rotWithShape="1">
            <a:blip r:embed="rId2" cstate="print"/>
            <a:srcRect/>
            <a:stretch>
              <a:fillRect/>
            </a:stretch>
          </a:blipFill>
          <a:ln w="9525">
            <a:noFill/>
            <a:miter lim="800000"/>
            <a:headEnd/>
            <a:tailEnd/>
          </a:ln>
        </p:spPr>
        <p:txBody>
          <a:bodyPr lIns="0" tIns="0" rIns="0" bIns="0"/>
          <a:lstStyle/>
          <a:p>
            <a:endParaRPr lang="en-US" altLang="en-US"/>
          </a:p>
        </p:txBody>
      </p:sp>
      <p:sp>
        <p:nvSpPr>
          <p:cNvPr id="3" name="object 2"/>
          <p:cNvSpPr>
            <a:spLocks noChangeArrowheads="1"/>
          </p:cNvSpPr>
          <p:nvPr/>
        </p:nvSpPr>
        <p:spPr bwMode="auto">
          <a:xfrm>
            <a:off x="2309366" y="581769"/>
            <a:ext cx="385763" cy="303212"/>
          </a:xfrm>
          <a:prstGeom prst="rect">
            <a:avLst/>
          </a:prstGeom>
          <a:blipFill dpi="0" rotWithShape="1">
            <a:blip r:embed="rId3" cstate="print"/>
            <a:srcRect/>
            <a:stretch>
              <a:fillRect/>
            </a:stretch>
          </a:blipFill>
          <a:ln w="9525">
            <a:noFill/>
            <a:miter lim="800000"/>
            <a:headEnd/>
            <a:tailEnd/>
          </a:ln>
        </p:spPr>
        <p:txBody>
          <a:bodyPr lIns="0" tIns="0" rIns="0" bIns="0"/>
          <a:lstStyle/>
          <a:p>
            <a:endParaRPr lang="en-US" altLang="en-US"/>
          </a:p>
        </p:txBody>
      </p:sp>
      <p:sp>
        <p:nvSpPr>
          <p:cNvPr id="12" name="object 11"/>
          <p:cNvSpPr>
            <a:spLocks/>
          </p:cNvSpPr>
          <p:nvPr/>
        </p:nvSpPr>
        <p:spPr bwMode="auto">
          <a:xfrm>
            <a:off x="107504" y="305544"/>
            <a:ext cx="2930525" cy="2435225"/>
          </a:xfrm>
          <a:custGeom>
            <a:avLst/>
            <a:gdLst>
              <a:gd name="T0" fmla="*/ 2928492 w 2931160"/>
              <a:gd name="T1" fmla="*/ 0 h 2435860"/>
              <a:gd name="T2" fmla="*/ 1523 w 2931160"/>
              <a:gd name="T3" fmla="*/ 0 h 2435860"/>
              <a:gd name="T4" fmla="*/ 0 w 2931160"/>
              <a:gd name="T5" fmla="*/ 1523 h 2435860"/>
              <a:gd name="T6" fmla="*/ 0 w 2931160"/>
              <a:gd name="T7" fmla="*/ 2431669 h 2435860"/>
              <a:gd name="T8" fmla="*/ 1523 w 2931160"/>
              <a:gd name="T9" fmla="*/ 2434716 h 2435860"/>
              <a:gd name="T10" fmla="*/ 2928492 w 2931160"/>
              <a:gd name="T11" fmla="*/ 2434716 h 2435860"/>
              <a:gd name="T12" fmla="*/ 2930016 w 2931160"/>
              <a:gd name="T13" fmla="*/ 2431669 h 2435860"/>
              <a:gd name="T14" fmla="*/ 2930016 w 2931160"/>
              <a:gd name="T15" fmla="*/ 2430145 h 2435860"/>
              <a:gd name="T16" fmla="*/ 10665 w 2931160"/>
              <a:gd name="T17" fmla="*/ 2430145 h 2435860"/>
              <a:gd name="T18" fmla="*/ 4570 w 2931160"/>
              <a:gd name="T19" fmla="*/ 2424051 h 2435860"/>
              <a:gd name="T20" fmla="*/ 10665 w 2931160"/>
              <a:gd name="T21" fmla="*/ 2424051 h 2435860"/>
              <a:gd name="T22" fmla="*/ 10665 w 2931160"/>
              <a:gd name="T23" fmla="*/ 10664 h 2435860"/>
              <a:gd name="T24" fmla="*/ 4570 w 2931160"/>
              <a:gd name="T25" fmla="*/ 10664 h 2435860"/>
              <a:gd name="T26" fmla="*/ 10665 w 2931160"/>
              <a:gd name="T27" fmla="*/ 4570 h 2435860"/>
              <a:gd name="T28" fmla="*/ 2930016 w 2931160"/>
              <a:gd name="T29" fmla="*/ 4570 h 2435860"/>
              <a:gd name="T30" fmla="*/ 2930016 w 2931160"/>
              <a:gd name="T31" fmla="*/ 1523 h 2435860"/>
              <a:gd name="T32" fmla="*/ 2928492 w 2931160"/>
              <a:gd name="T33" fmla="*/ 0 h 2435860"/>
              <a:gd name="T34" fmla="*/ 10665 w 2931160"/>
              <a:gd name="T35" fmla="*/ 2424051 h 2435860"/>
              <a:gd name="T36" fmla="*/ 4570 w 2931160"/>
              <a:gd name="T37" fmla="*/ 2424051 h 2435860"/>
              <a:gd name="T38" fmla="*/ 10665 w 2931160"/>
              <a:gd name="T39" fmla="*/ 2430145 h 2435860"/>
              <a:gd name="T40" fmla="*/ 10665 w 2931160"/>
              <a:gd name="T41" fmla="*/ 2424051 h 2435860"/>
              <a:gd name="T42" fmla="*/ 2919350 w 2931160"/>
              <a:gd name="T43" fmla="*/ 2424051 h 2435860"/>
              <a:gd name="T44" fmla="*/ 10665 w 2931160"/>
              <a:gd name="T45" fmla="*/ 2424051 h 2435860"/>
              <a:gd name="T46" fmla="*/ 10665 w 2931160"/>
              <a:gd name="T47" fmla="*/ 2430145 h 2435860"/>
              <a:gd name="T48" fmla="*/ 2919350 w 2931160"/>
              <a:gd name="T49" fmla="*/ 2430145 h 2435860"/>
              <a:gd name="T50" fmla="*/ 2919350 w 2931160"/>
              <a:gd name="T51" fmla="*/ 2424051 h 2435860"/>
              <a:gd name="T52" fmla="*/ 2919350 w 2931160"/>
              <a:gd name="T53" fmla="*/ 4570 h 2435860"/>
              <a:gd name="T54" fmla="*/ 2919350 w 2931160"/>
              <a:gd name="T55" fmla="*/ 2430145 h 2435860"/>
              <a:gd name="T56" fmla="*/ 2925445 w 2931160"/>
              <a:gd name="T57" fmla="*/ 2424051 h 2435860"/>
              <a:gd name="T58" fmla="*/ 2930016 w 2931160"/>
              <a:gd name="T59" fmla="*/ 2424051 h 2435860"/>
              <a:gd name="T60" fmla="*/ 2930016 w 2931160"/>
              <a:gd name="T61" fmla="*/ 10664 h 2435860"/>
              <a:gd name="T62" fmla="*/ 2925445 w 2931160"/>
              <a:gd name="T63" fmla="*/ 10664 h 2435860"/>
              <a:gd name="T64" fmla="*/ 2919350 w 2931160"/>
              <a:gd name="T65" fmla="*/ 4570 h 2435860"/>
              <a:gd name="T66" fmla="*/ 2930016 w 2931160"/>
              <a:gd name="T67" fmla="*/ 2424051 h 2435860"/>
              <a:gd name="T68" fmla="*/ 2925445 w 2931160"/>
              <a:gd name="T69" fmla="*/ 2424051 h 2435860"/>
              <a:gd name="T70" fmla="*/ 2919350 w 2931160"/>
              <a:gd name="T71" fmla="*/ 2430145 h 2435860"/>
              <a:gd name="T72" fmla="*/ 2930016 w 2931160"/>
              <a:gd name="T73" fmla="*/ 2430145 h 2435860"/>
              <a:gd name="T74" fmla="*/ 2930016 w 2931160"/>
              <a:gd name="T75" fmla="*/ 2424051 h 2435860"/>
              <a:gd name="T76" fmla="*/ 10665 w 2931160"/>
              <a:gd name="T77" fmla="*/ 4570 h 2435860"/>
              <a:gd name="T78" fmla="*/ 4570 w 2931160"/>
              <a:gd name="T79" fmla="*/ 10664 h 2435860"/>
              <a:gd name="T80" fmla="*/ 10665 w 2931160"/>
              <a:gd name="T81" fmla="*/ 10664 h 2435860"/>
              <a:gd name="T82" fmla="*/ 10665 w 2931160"/>
              <a:gd name="T83" fmla="*/ 4570 h 2435860"/>
              <a:gd name="T84" fmla="*/ 2919350 w 2931160"/>
              <a:gd name="T85" fmla="*/ 4570 h 2435860"/>
              <a:gd name="T86" fmla="*/ 10665 w 2931160"/>
              <a:gd name="T87" fmla="*/ 4570 h 2435860"/>
              <a:gd name="T88" fmla="*/ 10665 w 2931160"/>
              <a:gd name="T89" fmla="*/ 10664 h 2435860"/>
              <a:gd name="T90" fmla="*/ 2919350 w 2931160"/>
              <a:gd name="T91" fmla="*/ 10664 h 2435860"/>
              <a:gd name="T92" fmla="*/ 2919350 w 2931160"/>
              <a:gd name="T93" fmla="*/ 4570 h 2435860"/>
              <a:gd name="T94" fmla="*/ 2930016 w 2931160"/>
              <a:gd name="T95" fmla="*/ 4570 h 2435860"/>
              <a:gd name="T96" fmla="*/ 2919350 w 2931160"/>
              <a:gd name="T97" fmla="*/ 4570 h 2435860"/>
              <a:gd name="T98" fmla="*/ 2925445 w 2931160"/>
              <a:gd name="T99" fmla="*/ 10664 h 2435860"/>
              <a:gd name="T100" fmla="*/ 2930016 w 2931160"/>
              <a:gd name="T101" fmla="*/ 10664 h 2435860"/>
              <a:gd name="T102" fmla="*/ 2930016 w 2931160"/>
              <a:gd name="T103" fmla="*/ 4570 h 243586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931160" h="2435860">
                <a:moveTo>
                  <a:pt x="2929127" y="0"/>
                </a:moveTo>
                <a:lnTo>
                  <a:pt x="1523" y="0"/>
                </a:lnTo>
                <a:lnTo>
                  <a:pt x="0" y="1523"/>
                </a:lnTo>
                <a:lnTo>
                  <a:pt x="0" y="2432303"/>
                </a:lnTo>
                <a:lnTo>
                  <a:pt x="1523" y="2435351"/>
                </a:lnTo>
                <a:lnTo>
                  <a:pt x="2929127" y="2435351"/>
                </a:lnTo>
                <a:lnTo>
                  <a:pt x="2930651" y="2432303"/>
                </a:lnTo>
                <a:lnTo>
                  <a:pt x="2930651" y="2430779"/>
                </a:lnTo>
                <a:lnTo>
                  <a:pt x="10667" y="2430779"/>
                </a:lnTo>
                <a:lnTo>
                  <a:pt x="4571" y="2424683"/>
                </a:lnTo>
                <a:lnTo>
                  <a:pt x="10667" y="2424683"/>
                </a:lnTo>
                <a:lnTo>
                  <a:pt x="10667" y="10667"/>
                </a:lnTo>
                <a:lnTo>
                  <a:pt x="4571" y="10667"/>
                </a:lnTo>
                <a:lnTo>
                  <a:pt x="10667" y="4571"/>
                </a:lnTo>
                <a:lnTo>
                  <a:pt x="2930651" y="4571"/>
                </a:lnTo>
                <a:lnTo>
                  <a:pt x="2930651" y="1523"/>
                </a:lnTo>
                <a:lnTo>
                  <a:pt x="2929127" y="0"/>
                </a:lnTo>
                <a:close/>
              </a:path>
              <a:path w="2931160" h="2435860">
                <a:moveTo>
                  <a:pt x="10667" y="2424683"/>
                </a:moveTo>
                <a:lnTo>
                  <a:pt x="4571" y="2424683"/>
                </a:lnTo>
                <a:lnTo>
                  <a:pt x="10667" y="2430779"/>
                </a:lnTo>
                <a:lnTo>
                  <a:pt x="10667" y="2424683"/>
                </a:lnTo>
                <a:close/>
              </a:path>
              <a:path w="2931160" h="2435860">
                <a:moveTo>
                  <a:pt x="2919983" y="2424683"/>
                </a:moveTo>
                <a:lnTo>
                  <a:pt x="10667" y="2424683"/>
                </a:lnTo>
                <a:lnTo>
                  <a:pt x="10667" y="2430779"/>
                </a:lnTo>
                <a:lnTo>
                  <a:pt x="2919983" y="2430779"/>
                </a:lnTo>
                <a:lnTo>
                  <a:pt x="2919983" y="2424683"/>
                </a:lnTo>
                <a:close/>
              </a:path>
              <a:path w="2931160" h="2435860">
                <a:moveTo>
                  <a:pt x="2919983" y="4571"/>
                </a:moveTo>
                <a:lnTo>
                  <a:pt x="2919983" y="2430779"/>
                </a:lnTo>
                <a:lnTo>
                  <a:pt x="2926079" y="2424683"/>
                </a:lnTo>
                <a:lnTo>
                  <a:pt x="2930651" y="2424683"/>
                </a:lnTo>
                <a:lnTo>
                  <a:pt x="2930651" y="10667"/>
                </a:lnTo>
                <a:lnTo>
                  <a:pt x="2926079" y="10667"/>
                </a:lnTo>
                <a:lnTo>
                  <a:pt x="2919983" y="4571"/>
                </a:lnTo>
                <a:close/>
              </a:path>
              <a:path w="2931160" h="2435860">
                <a:moveTo>
                  <a:pt x="2930651" y="2424683"/>
                </a:moveTo>
                <a:lnTo>
                  <a:pt x="2926079" y="2424683"/>
                </a:lnTo>
                <a:lnTo>
                  <a:pt x="2919983" y="2430779"/>
                </a:lnTo>
                <a:lnTo>
                  <a:pt x="2930651" y="2430779"/>
                </a:lnTo>
                <a:lnTo>
                  <a:pt x="2930651" y="2424683"/>
                </a:lnTo>
                <a:close/>
              </a:path>
              <a:path w="2931160" h="2435860">
                <a:moveTo>
                  <a:pt x="10667" y="4571"/>
                </a:moveTo>
                <a:lnTo>
                  <a:pt x="4571" y="10667"/>
                </a:lnTo>
                <a:lnTo>
                  <a:pt x="10667" y="10667"/>
                </a:lnTo>
                <a:lnTo>
                  <a:pt x="10667" y="4571"/>
                </a:lnTo>
                <a:close/>
              </a:path>
              <a:path w="2931160" h="2435860">
                <a:moveTo>
                  <a:pt x="2919983" y="4571"/>
                </a:moveTo>
                <a:lnTo>
                  <a:pt x="10667" y="4571"/>
                </a:lnTo>
                <a:lnTo>
                  <a:pt x="10667" y="10667"/>
                </a:lnTo>
                <a:lnTo>
                  <a:pt x="2919983" y="10667"/>
                </a:lnTo>
                <a:lnTo>
                  <a:pt x="2919983" y="4571"/>
                </a:lnTo>
                <a:close/>
              </a:path>
              <a:path w="2931160" h="2435860">
                <a:moveTo>
                  <a:pt x="2930651" y="4571"/>
                </a:moveTo>
                <a:lnTo>
                  <a:pt x="2919983" y="4571"/>
                </a:lnTo>
                <a:lnTo>
                  <a:pt x="2926079" y="10667"/>
                </a:lnTo>
                <a:lnTo>
                  <a:pt x="2930651" y="10667"/>
                </a:lnTo>
                <a:lnTo>
                  <a:pt x="2930651" y="4571"/>
                </a:lnTo>
                <a:close/>
              </a:path>
            </a:pathLst>
          </a:custGeom>
          <a:solidFill>
            <a:srgbClr val="1400A6"/>
          </a:solidFill>
          <a:ln w="9525">
            <a:noFill/>
            <a:round/>
            <a:headEnd/>
            <a:tailEnd/>
          </a:ln>
        </p:spPr>
        <p:txBody>
          <a:bodyPr lIns="0" tIns="0" rIns="0" bIns="0"/>
          <a:lstStyle/>
          <a:p>
            <a:endParaRPr lang="en-GB"/>
          </a:p>
        </p:txBody>
      </p:sp>
      <p:sp>
        <p:nvSpPr>
          <p:cNvPr id="13" name="object 12"/>
          <p:cNvSpPr txBox="1">
            <a:spLocks noChangeArrowheads="1"/>
          </p:cNvSpPr>
          <p:nvPr/>
        </p:nvSpPr>
        <p:spPr bwMode="auto">
          <a:xfrm>
            <a:off x="197991" y="376981"/>
            <a:ext cx="2697163" cy="909638"/>
          </a:xfrm>
          <a:prstGeom prst="rect">
            <a:avLst/>
          </a:prstGeom>
          <a:noFill/>
          <a:ln w="9525">
            <a:noFill/>
            <a:miter lim="800000"/>
            <a:headEnd/>
            <a:tailEnd/>
          </a:ln>
        </p:spPr>
        <p:txBody>
          <a:bodyPr lIns="0" tIns="0" rIns="0" bIns="0">
            <a:spAutoFit/>
          </a:bodyPr>
          <a:lstStyle/>
          <a:p>
            <a:pPr marL="12700">
              <a:lnSpc>
                <a:spcPct val="101000"/>
              </a:lnSpc>
              <a:tabLst>
                <a:tab pos="2460625" algn="l"/>
              </a:tabLst>
            </a:pPr>
            <a:r>
              <a:rPr lang="en-US" altLang="en-US" sz="1500">
                <a:solidFill>
                  <a:srgbClr val="1400A6"/>
                </a:solidFill>
                <a:latin typeface="Trebuchet MS" pitchFamily="34" charset="0"/>
              </a:rPr>
              <a:t>1.  On your mobile phone, go to the Google Play Store	or Apple App Store and download the </a:t>
            </a:r>
            <a:r>
              <a:rPr lang="en-US" altLang="en-US" sz="1500" b="1">
                <a:solidFill>
                  <a:srgbClr val="1400A6"/>
                </a:solidFill>
                <a:latin typeface="Trebuchet MS" pitchFamily="34" charset="0"/>
              </a:rPr>
              <a:t>WhatsApp Messenger </a:t>
            </a:r>
            <a:r>
              <a:rPr lang="en-US" altLang="en-US" sz="1500">
                <a:solidFill>
                  <a:srgbClr val="1400A6"/>
                </a:solidFill>
                <a:latin typeface="Trebuchet MS" pitchFamily="34" charset="0"/>
              </a:rPr>
              <a:t>App.</a:t>
            </a:r>
            <a:endParaRPr lang="en-US" altLang="en-US" sz="1500">
              <a:latin typeface="Trebuchet MS" pitchFamily="34" charset="0"/>
            </a:endParaRPr>
          </a:p>
        </p:txBody>
      </p:sp>
      <p:sp>
        <p:nvSpPr>
          <p:cNvPr id="14" name="object 13"/>
          <p:cNvSpPr>
            <a:spLocks/>
          </p:cNvSpPr>
          <p:nvPr/>
        </p:nvSpPr>
        <p:spPr bwMode="auto">
          <a:xfrm>
            <a:off x="107504" y="3043981"/>
            <a:ext cx="2930525" cy="1039813"/>
          </a:xfrm>
          <a:custGeom>
            <a:avLst/>
            <a:gdLst>
              <a:gd name="T0" fmla="*/ 2928492 w 2931160"/>
              <a:gd name="T1" fmla="*/ 0 h 1039495"/>
              <a:gd name="T2" fmla="*/ 1523 w 2931160"/>
              <a:gd name="T3" fmla="*/ 0 h 1039495"/>
              <a:gd name="T4" fmla="*/ 0 w 2931160"/>
              <a:gd name="T5" fmla="*/ 1523 h 1039495"/>
              <a:gd name="T6" fmla="*/ 0 w 2931160"/>
              <a:gd name="T7" fmla="*/ 1038160 h 1039495"/>
              <a:gd name="T8" fmla="*/ 1523 w 2931160"/>
              <a:gd name="T9" fmla="*/ 1039685 h 1039495"/>
              <a:gd name="T10" fmla="*/ 2928492 w 2931160"/>
              <a:gd name="T11" fmla="*/ 1039685 h 1039495"/>
              <a:gd name="T12" fmla="*/ 2930016 w 2931160"/>
              <a:gd name="T13" fmla="*/ 1038160 h 1039495"/>
              <a:gd name="T14" fmla="*/ 2930016 w 2931160"/>
              <a:gd name="T15" fmla="*/ 1035112 h 1039495"/>
              <a:gd name="T16" fmla="*/ 10665 w 2931160"/>
              <a:gd name="T17" fmla="*/ 1035112 h 1039495"/>
              <a:gd name="T18" fmla="*/ 4570 w 2931160"/>
              <a:gd name="T19" fmla="*/ 1029014 h 1039495"/>
              <a:gd name="T20" fmla="*/ 10665 w 2931160"/>
              <a:gd name="T21" fmla="*/ 1029014 h 1039495"/>
              <a:gd name="T22" fmla="*/ 10665 w 2931160"/>
              <a:gd name="T23" fmla="*/ 9146 h 1039495"/>
              <a:gd name="T24" fmla="*/ 4570 w 2931160"/>
              <a:gd name="T25" fmla="*/ 9146 h 1039495"/>
              <a:gd name="T26" fmla="*/ 10665 w 2931160"/>
              <a:gd name="T27" fmla="*/ 4572 h 1039495"/>
              <a:gd name="T28" fmla="*/ 2930016 w 2931160"/>
              <a:gd name="T29" fmla="*/ 4572 h 1039495"/>
              <a:gd name="T30" fmla="*/ 2930016 w 2931160"/>
              <a:gd name="T31" fmla="*/ 1523 h 1039495"/>
              <a:gd name="T32" fmla="*/ 2928492 w 2931160"/>
              <a:gd name="T33" fmla="*/ 0 h 1039495"/>
              <a:gd name="T34" fmla="*/ 10665 w 2931160"/>
              <a:gd name="T35" fmla="*/ 1029014 h 1039495"/>
              <a:gd name="T36" fmla="*/ 4570 w 2931160"/>
              <a:gd name="T37" fmla="*/ 1029014 h 1039495"/>
              <a:gd name="T38" fmla="*/ 10665 w 2931160"/>
              <a:gd name="T39" fmla="*/ 1035112 h 1039495"/>
              <a:gd name="T40" fmla="*/ 10665 w 2931160"/>
              <a:gd name="T41" fmla="*/ 1029014 h 1039495"/>
              <a:gd name="T42" fmla="*/ 2919350 w 2931160"/>
              <a:gd name="T43" fmla="*/ 1029014 h 1039495"/>
              <a:gd name="T44" fmla="*/ 10665 w 2931160"/>
              <a:gd name="T45" fmla="*/ 1029014 h 1039495"/>
              <a:gd name="T46" fmla="*/ 10665 w 2931160"/>
              <a:gd name="T47" fmla="*/ 1035112 h 1039495"/>
              <a:gd name="T48" fmla="*/ 2919350 w 2931160"/>
              <a:gd name="T49" fmla="*/ 1035112 h 1039495"/>
              <a:gd name="T50" fmla="*/ 2919350 w 2931160"/>
              <a:gd name="T51" fmla="*/ 1029014 h 1039495"/>
              <a:gd name="T52" fmla="*/ 2919350 w 2931160"/>
              <a:gd name="T53" fmla="*/ 4572 h 1039495"/>
              <a:gd name="T54" fmla="*/ 2919350 w 2931160"/>
              <a:gd name="T55" fmla="*/ 1035112 h 1039495"/>
              <a:gd name="T56" fmla="*/ 2925445 w 2931160"/>
              <a:gd name="T57" fmla="*/ 1029014 h 1039495"/>
              <a:gd name="T58" fmla="*/ 2930016 w 2931160"/>
              <a:gd name="T59" fmla="*/ 1029014 h 1039495"/>
              <a:gd name="T60" fmla="*/ 2930016 w 2931160"/>
              <a:gd name="T61" fmla="*/ 9146 h 1039495"/>
              <a:gd name="T62" fmla="*/ 2925445 w 2931160"/>
              <a:gd name="T63" fmla="*/ 9146 h 1039495"/>
              <a:gd name="T64" fmla="*/ 2919350 w 2931160"/>
              <a:gd name="T65" fmla="*/ 4572 h 1039495"/>
              <a:gd name="T66" fmla="*/ 2930016 w 2931160"/>
              <a:gd name="T67" fmla="*/ 1029014 h 1039495"/>
              <a:gd name="T68" fmla="*/ 2925445 w 2931160"/>
              <a:gd name="T69" fmla="*/ 1029014 h 1039495"/>
              <a:gd name="T70" fmla="*/ 2919350 w 2931160"/>
              <a:gd name="T71" fmla="*/ 1035112 h 1039495"/>
              <a:gd name="T72" fmla="*/ 2930016 w 2931160"/>
              <a:gd name="T73" fmla="*/ 1035112 h 1039495"/>
              <a:gd name="T74" fmla="*/ 2930016 w 2931160"/>
              <a:gd name="T75" fmla="*/ 1029014 h 1039495"/>
              <a:gd name="T76" fmla="*/ 10665 w 2931160"/>
              <a:gd name="T77" fmla="*/ 4572 h 1039495"/>
              <a:gd name="T78" fmla="*/ 4570 w 2931160"/>
              <a:gd name="T79" fmla="*/ 9146 h 1039495"/>
              <a:gd name="T80" fmla="*/ 10665 w 2931160"/>
              <a:gd name="T81" fmla="*/ 9146 h 1039495"/>
              <a:gd name="T82" fmla="*/ 10665 w 2931160"/>
              <a:gd name="T83" fmla="*/ 4572 h 1039495"/>
              <a:gd name="T84" fmla="*/ 2919350 w 2931160"/>
              <a:gd name="T85" fmla="*/ 4572 h 1039495"/>
              <a:gd name="T86" fmla="*/ 10665 w 2931160"/>
              <a:gd name="T87" fmla="*/ 4572 h 1039495"/>
              <a:gd name="T88" fmla="*/ 10665 w 2931160"/>
              <a:gd name="T89" fmla="*/ 9146 h 1039495"/>
              <a:gd name="T90" fmla="*/ 2919350 w 2931160"/>
              <a:gd name="T91" fmla="*/ 9146 h 1039495"/>
              <a:gd name="T92" fmla="*/ 2919350 w 2931160"/>
              <a:gd name="T93" fmla="*/ 4572 h 1039495"/>
              <a:gd name="T94" fmla="*/ 2930016 w 2931160"/>
              <a:gd name="T95" fmla="*/ 4572 h 1039495"/>
              <a:gd name="T96" fmla="*/ 2919350 w 2931160"/>
              <a:gd name="T97" fmla="*/ 4572 h 1039495"/>
              <a:gd name="T98" fmla="*/ 2925445 w 2931160"/>
              <a:gd name="T99" fmla="*/ 9146 h 1039495"/>
              <a:gd name="T100" fmla="*/ 2930016 w 2931160"/>
              <a:gd name="T101" fmla="*/ 9146 h 1039495"/>
              <a:gd name="T102" fmla="*/ 2930016 w 2931160"/>
              <a:gd name="T103" fmla="*/ 4572 h 1039495"/>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931160" h="1039495">
                <a:moveTo>
                  <a:pt x="2929127" y="0"/>
                </a:moveTo>
                <a:lnTo>
                  <a:pt x="1523" y="0"/>
                </a:lnTo>
                <a:lnTo>
                  <a:pt x="0" y="1523"/>
                </a:lnTo>
                <a:lnTo>
                  <a:pt x="0" y="1037843"/>
                </a:lnTo>
                <a:lnTo>
                  <a:pt x="1523" y="1039367"/>
                </a:lnTo>
                <a:lnTo>
                  <a:pt x="2929127" y="1039367"/>
                </a:lnTo>
                <a:lnTo>
                  <a:pt x="2930651" y="1037843"/>
                </a:lnTo>
                <a:lnTo>
                  <a:pt x="2930651" y="1034795"/>
                </a:lnTo>
                <a:lnTo>
                  <a:pt x="10667" y="1034795"/>
                </a:lnTo>
                <a:lnTo>
                  <a:pt x="4571" y="1028699"/>
                </a:lnTo>
                <a:lnTo>
                  <a:pt x="10667" y="1028699"/>
                </a:lnTo>
                <a:lnTo>
                  <a:pt x="10667" y="9143"/>
                </a:lnTo>
                <a:lnTo>
                  <a:pt x="4571" y="9143"/>
                </a:lnTo>
                <a:lnTo>
                  <a:pt x="10667" y="4571"/>
                </a:lnTo>
                <a:lnTo>
                  <a:pt x="2930651" y="4571"/>
                </a:lnTo>
                <a:lnTo>
                  <a:pt x="2930651" y="1523"/>
                </a:lnTo>
                <a:lnTo>
                  <a:pt x="2929127" y="0"/>
                </a:lnTo>
                <a:close/>
              </a:path>
              <a:path w="2931160" h="1039495">
                <a:moveTo>
                  <a:pt x="10667" y="1028699"/>
                </a:moveTo>
                <a:lnTo>
                  <a:pt x="4571" y="1028699"/>
                </a:lnTo>
                <a:lnTo>
                  <a:pt x="10667" y="1034795"/>
                </a:lnTo>
                <a:lnTo>
                  <a:pt x="10667" y="1028699"/>
                </a:lnTo>
                <a:close/>
              </a:path>
              <a:path w="2931160" h="1039495">
                <a:moveTo>
                  <a:pt x="2919983" y="1028699"/>
                </a:moveTo>
                <a:lnTo>
                  <a:pt x="10667" y="1028699"/>
                </a:lnTo>
                <a:lnTo>
                  <a:pt x="10667" y="1034795"/>
                </a:lnTo>
                <a:lnTo>
                  <a:pt x="2919983" y="1034795"/>
                </a:lnTo>
                <a:lnTo>
                  <a:pt x="2919983" y="1028699"/>
                </a:lnTo>
                <a:close/>
              </a:path>
              <a:path w="2931160" h="1039495">
                <a:moveTo>
                  <a:pt x="2919983" y="4571"/>
                </a:moveTo>
                <a:lnTo>
                  <a:pt x="2919983" y="1034795"/>
                </a:lnTo>
                <a:lnTo>
                  <a:pt x="2926079" y="1028699"/>
                </a:lnTo>
                <a:lnTo>
                  <a:pt x="2930651" y="1028699"/>
                </a:lnTo>
                <a:lnTo>
                  <a:pt x="2930651" y="9143"/>
                </a:lnTo>
                <a:lnTo>
                  <a:pt x="2926079" y="9143"/>
                </a:lnTo>
                <a:lnTo>
                  <a:pt x="2919983" y="4571"/>
                </a:lnTo>
                <a:close/>
              </a:path>
              <a:path w="2931160" h="1039495">
                <a:moveTo>
                  <a:pt x="2930651" y="1028699"/>
                </a:moveTo>
                <a:lnTo>
                  <a:pt x="2926079" y="1028699"/>
                </a:lnTo>
                <a:lnTo>
                  <a:pt x="2919983" y="1034795"/>
                </a:lnTo>
                <a:lnTo>
                  <a:pt x="2930651" y="1034795"/>
                </a:lnTo>
                <a:lnTo>
                  <a:pt x="2930651" y="1028699"/>
                </a:lnTo>
                <a:close/>
              </a:path>
              <a:path w="2931160" h="1039495">
                <a:moveTo>
                  <a:pt x="10667" y="4571"/>
                </a:moveTo>
                <a:lnTo>
                  <a:pt x="4571" y="9143"/>
                </a:lnTo>
                <a:lnTo>
                  <a:pt x="10667" y="9143"/>
                </a:lnTo>
                <a:lnTo>
                  <a:pt x="10667" y="4571"/>
                </a:lnTo>
                <a:close/>
              </a:path>
              <a:path w="2931160" h="1039495">
                <a:moveTo>
                  <a:pt x="2919983" y="4571"/>
                </a:moveTo>
                <a:lnTo>
                  <a:pt x="10667" y="4571"/>
                </a:lnTo>
                <a:lnTo>
                  <a:pt x="10667" y="9143"/>
                </a:lnTo>
                <a:lnTo>
                  <a:pt x="2919983" y="9143"/>
                </a:lnTo>
                <a:lnTo>
                  <a:pt x="2919983" y="4571"/>
                </a:lnTo>
                <a:close/>
              </a:path>
              <a:path w="2931160" h="1039495">
                <a:moveTo>
                  <a:pt x="2930651" y="4571"/>
                </a:moveTo>
                <a:lnTo>
                  <a:pt x="2919983" y="4571"/>
                </a:lnTo>
                <a:lnTo>
                  <a:pt x="2926079" y="9143"/>
                </a:lnTo>
                <a:lnTo>
                  <a:pt x="2930651" y="9143"/>
                </a:lnTo>
                <a:lnTo>
                  <a:pt x="2930651" y="4571"/>
                </a:lnTo>
                <a:close/>
              </a:path>
            </a:pathLst>
          </a:custGeom>
          <a:solidFill>
            <a:srgbClr val="1400A6"/>
          </a:solidFill>
          <a:ln w="9525">
            <a:noFill/>
            <a:round/>
            <a:headEnd/>
            <a:tailEnd/>
          </a:ln>
        </p:spPr>
        <p:txBody>
          <a:bodyPr lIns="0" tIns="0" rIns="0" bIns="0"/>
          <a:lstStyle/>
          <a:p>
            <a:endParaRPr lang="en-GB"/>
          </a:p>
        </p:txBody>
      </p:sp>
      <p:sp>
        <p:nvSpPr>
          <p:cNvPr id="15" name="object 14"/>
          <p:cNvSpPr txBox="1">
            <a:spLocks noChangeArrowheads="1"/>
          </p:cNvSpPr>
          <p:nvPr/>
        </p:nvSpPr>
        <p:spPr bwMode="auto">
          <a:xfrm>
            <a:off x="197991" y="3115419"/>
            <a:ext cx="2743200" cy="909637"/>
          </a:xfrm>
          <a:prstGeom prst="rect">
            <a:avLst/>
          </a:prstGeom>
          <a:noFill/>
          <a:ln w="9525">
            <a:noFill/>
            <a:miter lim="800000"/>
            <a:headEnd/>
            <a:tailEnd/>
          </a:ln>
        </p:spPr>
        <p:txBody>
          <a:bodyPr lIns="0" tIns="0" rIns="0" bIns="0">
            <a:spAutoFit/>
          </a:bodyPr>
          <a:lstStyle/>
          <a:p>
            <a:pPr marL="12700">
              <a:lnSpc>
                <a:spcPct val="101000"/>
              </a:lnSpc>
            </a:pPr>
            <a:r>
              <a:rPr lang="en-US" altLang="en-US" sz="1500" dirty="0">
                <a:solidFill>
                  <a:srgbClr val="1400A6"/>
                </a:solidFill>
                <a:latin typeface="Trebuchet MS" pitchFamily="34" charset="0"/>
              </a:rPr>
              <a:t>2. Ensure all your potential members do the same and then save their numbers as contacts </a:t>
            </a:r>
            <a:r>
              <a:rPr lang="en-US" altLang="en-US" sz="1500" dirty="0" smtClean="0">
                <a:solidFill>
                  <a:srgbClr val="1400A6"/>
                </a:solidFill>
                <a:latin typeface="Trebuchet MS" pitchFamily="34" charset="0"/>
              </a:rPr>
              <a:t>on </a:t>
            </a:r>
            <a:r>
              <a:rPr lang="en-US" altLang="en-US" sz="1500" dirty="0">
                <a:solidFill>
                  <a:srgbClr val="1400A6"/>
                </a:solidFill>
                <a:latin typeface="Trebuchet MS" pitchFamily="34" charset="0"/>
              </a:rPr>
              <a:t>your mobile phone.</a:t>
            </a:r>
            <a:endParaRPr lang="en-US" altLang="en-US" sz="1500" dirty="0">
              <a:latin typeface="Trebuchet MS" pitchFamily="34" charset="0"/>
            </a:endParaRPr>
          </a:p>
        </p:txBody>
      </p:sp>
      <p:sp>
        <p:nvSpPr>
          <p:cNvPr id="18" name="object 17"/>
          <p:cNvSpPr txBox="1">
            <a:spLocks noChangeArrowheads="1"/>
          </p:cNvSpPr>
          <p:nvPr/>
        </p:nvSpPr>
        <p:spPr bwMode="auto">
          <a:xfrm>
            <a:off x="6156176" y="1977573"/>
            <a:ext cx="2921000" cy="1163395"/>
          </a:xfrm>
          <a:prstGeom prst="rect">
            <a:avLst/>
          </a:prstGeom>
          <a:solidFill>
            <a:schemeClr val="bg1">
              <a:lumMod val="85000"/>
            </a:schemeClr>
          </a:solidFill>
          <a:ln w="9525">
            <a:noFill/>
            <a:miter lim="800000"/>
            <a:headEnd/>
            <a:tailEnd/>
          </a:ln>
        </p:spPr>
        <p:txBody>
          <a:bodyPr lIns="0" tIns="0" rIns="0" bIns="0">
            <a:spAutoFit/>
          </a:bodyPr>
          <a:lstStyle/>
          <a:p>
            <a:pPr marL="96838">
              <a:lnSpc>
                <a:spcPct val="101000"/>
              </a:lnSpc>
            </a:pPr>
            <a:r>
              <a:rPr lang="en-US" altLang="en-US" sz="1500" b="1" dirty="0">
                <a:solidFill>
                  <a:srgbClr val="002060"/>
                </a:solidFill>
                <a:latin typeface="Trebuchet MS" pitchFamily="34" charset="0"/>
              </a:rPr>
              <a:t>Best on Smart Phones </a:t>
            </a:r>
            <a:endParaRPr lang="en-US" altLang="en-US" sz="1500" b="1" dirty="0" smtClean="0">
              <a:solidFill>
                <a:srgbClr val="002060"/>
              </a:solidFill>
              <a:latin typeface="Trebuchet MS" pitchFamily="34" charset="0"/>
            </a:endParaRPr>
          </a:p>
          <a:p>
            <a:pPr marL="96838">
              <a:lnSpc>
                <a:spcPct val="101000"/>
              </a:lnSpc>
            </a:pPr>
            <a:r>
              <a:rPr lang="en-US" altLang="en-US" sz="1500" b="1" dirty="0" smtClean="0">
                <a:solidFill>
                  <a:srgbClr val="002060"/>
                </a:solidFill>
                <a:latin typeface="Trebuchet MS" pitchFamily="34" charset="0"/>
              </a:rPr>
              <a:t>Free </a:t>
            </a:r>
            <a:r>
              <a:rPr lang="en-US" altLang="en-US" sz="1500" b="1" dirty="0">
                <a:solidFill>
                  <a:srgbClr val="002060"/>
                </a:solidFill>
                <a:latin typeface="Trebuchet MS" pitchFamily="34" charset="0"/>
              </a:rPr>
              <a:t>to use</a:t>
            </a:r>
            <a:endParaRPr lang="en-US" altLang="en-US" sz="1500" dirty="0">
              <a:solidFill>
                <a:srgbClr val="002060"/>
              </a:solidFill>
              <a:latin typeface="Trebuchet MS" pitchFamily="34" charset="0"/>
            </a:endParaRPr>
          </a:p>
          <a:p>
            <a:pPr marL="96838">
              <a:spcBef>
                <a:spcPts val="25"/>
              </a:spcBef>
            </a:pPr>
            <a:r>
              <a:rPr lang="en-US" altLang="en-US" sz="1500" b="1" dirty="0">
                <a:solidFill>
                  <a:srgbClr val="002060"/>
                </a:solidFill>
                <a:latin typeface="Trebuchet MS" pitchFamily="34" charset="0"/>
              </a:rPr>
              <a:t>Encrypted</a:t>
            </a:r>
            <a:endParaRPr lang="en-US" altLang="en-US" sz="1500" dirty="0">
              <a:solidFill>
                <a:srgbClr val="002060"/>
              </a:solidFill>
              <a:latin typeface="Trebuchet MS" pitchFamily="34" charset="0"/>
            </a:endParaRPr>
          </a:p>
          <a:p>
            <a:pPr marL="96838">
              <a:lnSpc>
                <a:spcPct val="101000"/>
              </a:lnSpc>
            </a:pPr>
            <a:r>
              <a:rPr lang="en-US" altLang="en-US" sz="1500" b="1" dirty="0">
                <a:solidFill>
                  <a:srgbClr val="002060"/>
                </a:solidFill>
                <a:latin typeface="Trebuchet MS" pitchFamily="34" charset="0"/>
              </a:rPr>
              <a:t>Chat and/or video calls </a:t>
            </a:r>
            <a:endParaRPr lang="en-US" altLang="en-US" sz="1500" b="1" dirty="0" smtClean="0">
              <a:solidFill>
                <a:srgbClr val="002060"/>
              </a:solidFill>
              <a:latin typeface="Trebuchet MS" pitchFamily="34" charset="0"/>
            </a:endParaRPr>
          </a:p>
          <a:p>
            <a:pPr marL="96838">
              <a:lnSpc>
                <a:spcPct val="101000"/>
              </a:lnSpc>
            </a:pPr>
            <a:r>
              <a:rPr lang="en-US" altLang="en-US" sz="1500" b="1" dirty="0" smtClean="0">
                <a:solidFill>
                  <a:srgbClr val="002060"/>
                </a:solidFill>
                <a:latin typeface="Trebuchet MS" pitchFamily="34" charset="0"/>
              </a:rPr>
              <a:t>Private </a:t>
            </a:r>
            <a:r>
              <a:rPr lang="en-US" altLang="en-US" sz="1500" b="1" dirty="0">
                <a:solidFill>
                  <a:srgbClr val="002060"/>
                </a:solidFill>
                <a:latin typeface="Trebuchet MS" pitchFamily="34" charset="0"/>
              </a:rPr>
              <a:t>to the Group</a:t>
            </a:r>
            <a:endParaRPr lang="en-US" altLang="en-US" sz="1500" dirty="0">
              <a:solidFill>
                <a:srgbClr val="002060"/>
              </a:solidFill>
              <a:latin typeface="Trebuchet MS" pitchFamily="34" charset="0"/>
            </a:endParaRPr>
          </a:p>
        </p:txBody>
      </p:sp>
      <p:sp>
        <p:nvSpPr>
          <p:cNvPr id="19" name="object 18"/>
          <p:cNvSpPr>
            <a:spLocks/>
          </p:cNvSpPr>
          <p:nvPr/>
        </p:nvSpPr>
        <p:spPr bwMode="auto">
          <a:xfrm>
            <a:off x="107504" y="4391769"/>
            <a:ext cx="2930525" cy="2278062"/>
          </a:xfrm>
          <a:custGeom>
            <a:avLst/>
            <a:gdLst>
              <a:gd name="T0" fmla="*/ 2928492 w 2931160"/>
              <a:gd name="T1" fmla="*/ 0 h 2202179"/>
              <a:gd name="T2" fmla="*/ 1523 w 2931160"/>
              <a:gd name="T3" fmla="*/ 0 h 2202179"/>
              <a:gd name="T4" fmla="*/ 0 w 2931160"/>
              <a:gd name="T5" fmla="*/ 1523 h 2202179"/>
              <a:gd name="T6" fmla="*/ 0 w 2931160"/>
              <a:gd name="T7" fmla="*/ 2200338 h 2202179"/>
              <a:gd name="T8" fmla="*/ 1523 w 2931160"/>
              <a:gd name="T9" fmla="*/ 2201862 h 2202179"/>
              <a:gd name="T10" fmla="*/ 2928492 w 2931160"/>
              <a:gd name="T11" fmla="*/ 2201862 h 2202179"/>
              <a:gd name="T12" fmla="*/ 2930016 w 2931160"/>
              <a:gd name="T13" fmla="*/ 2200338 h 2202179"/>
              <a:gd name="T14" fmla="*/ 2930016 w 2931160"/>
              <a:gd name="T15" fmla="*/ 2197291 h 2202179"/>
              <a:gd name="T16" fmla="*/ 10665 w 2931160"/>
              <a:gd name="T17" fmla="*/ 2197291 h 2202179"/>
              <a:gd name="T18" fmla="*/ 4570 w 2931160"/>
              <a:gd name="T19" fmla="*/ 2191196 h 2202179"/>
              <a:gd name="T20" fmla="*/ 10665 w 2931160"/>
              <a:gd name="T21" fmla="*/ 2191196 h 2202179"/>
              <a:gd name="T22" fmla="*/ 10665 w 2931160"/>
              <a:gd name="T23" fmla="*/ 10665 h 2202179"/>
              <a:gd name="T24" fmla="*/ 4570 w 2931160"/>
              <a:gd name="T25" fmla="*/ 10665 h 2202179"/>
              <a:gd name="T26" fmla="*/ 10665 w 2931160"/>
              <a:gd name="T27" fmla="*/ 4570 h 2202179"/>
              <a:gd name="T28" fmla="*/ 2930016 w 2931160"/>
              <a:gd name="T29" fmla="*/ 4570 h 2202179"/>
              <a:gd name="T30" fmla="*/ 2930016 w 2931160"/>
              <a:gd name="T31" fmla="*/ 1523 h 2202179"/>
              <a:gd name="T32" fmla="*/ 2928492 w 2931160"/>
              <a:gd name="T33" fmla="*/ 0 h 2202179"/>
              <a:gd name="T34" fmla="*/ 10665 w 2931160"/>
              <a:gd name="T35" fmla="*/ 2191196 h 2202179"/>
              <a:gd name="T36" fmla="*/ 4570 w 2931160"/>
              <a:gd name="T37" fmla="*/ 2191196 h 2202179"/>
              <a:gd name="T38" fmla="*/ 10665 w 2931160"/>
              <a:gd name="T39" fmla="*/ 2197291 h 2202179"/>
              <a:gd name="T40" fmla="*/ 10665 w 2931160"/>
              <a:gd name="T41" fmla="*/ 2191196 h 2202179"/>
              <a:gd name="T42" fmla="*/ 2919350 w 2931160"/>
              <a:gd name="T43" fmla="*/ 2191196 h 2202179"/>
              <a:gd name="T44" fmla="*/ 10665 w 2931160"/>
              <a:gd name="T45" fmla="*/ 2191196 h 2202179"/>
              <a:gd name="T46" fmla="*/ 10665 w 2931160"/>
              <a:gd name="T47" fmla="*/ 2197291 h 2202179"/>
              <a:gd name="T48" fmla="*/ 2919350 w 2931160"/>
              <a:gd name="T49" fmla="*/ 2197291 h 2202179"/>
              <a:gd name="T50" fmla="*/ 2919350 w 2931160"/>
              <a:gd name="T51" fmla="*/ 2191196 h 2202179"/>
              <a:gd name="T52" fmla="*/ 2919350 w 2931160"/>
              <a:gd name="T53" fmla="*/ 4570 h 2202179"/>
              <a:gd name="T54" fmla="*/ 2919350 w 2931160"/>
              <a:gd name="T55" fmla="*/ 2197291 h 2202179"/>
              <a:gd name="T56" fmla="*/ 2925445 w 2931160"/>
              <a:gd name="T57" fmla="*/ 2191196 h 2202179"/>
              <a:gd name="T58" fmla="*/ 2930016 w 2931160"/>
              <a:gd name="T59" fmla="*/ 2191196 h 2202179"/>
              <a:gd name="T60" fmla="*/ 2930016 w 2931160"/>
              <a:gd name="T61" fmla="*/ 10665 h 2202179"/>
              <a:gd name="T62" fmla="*/ 2925445 w 2931160"/>
              <a:gd name="T63" fmla="*/ 10665 h 2202179"/>
              <a:gd name="T64" fmla="*/ 2919350 w 2931160"/>
              <a:gd name="T65" fmla="*/ 4570 h 2202179"/>
              <a:gd name="T66" fmla="*/ 2930016 w 2931160"/>
              <a:gd name="T67" fmla="*/ 2191196 h 2202179"/>
              <a:gd name="T68" fmla="*/ 2925445 w 2931160"/>
              <a:gd name="T69" fmla="*/ 2191196 h 2202179"/>
              <a:gd name="T70" fmla="*/ 2919350 w 2931160"/>
              <a:gd name="T71" fmla="*/ 2197291 h 2202179"/>
              <a:gd name="T72" fmla="*/ 2930016 w 2931160"/>
              <a:gd name="T73" fmla="*/ 2197291 h 2202179"/>
              <a:gd name="T74" fmla="*/ 2930016 w 2931160"/>
              <a:gd name="T75" fmla="*/ 2191196 h 2202179"/>
              <a:gd name="T76" fmla="*/ 10665 w 2931160"/>
              <a:gd name="T77" fmla="*/ 4570 h 2202179"/>
              <a:gd name="T78" fmla="*/ 4570 w 2931160"/>
              <a:gd name="T79" fmla="*/ 10665 h 2202179"/>
              <a:gd name="T80" fmla="*/ 10665 w 2931160"/>
              <a:gd name="T81" fmla="*/ 10665 h 2202179"/>
              <a:gd name="T82" fmla="*/ 10665 w 2931160"/>
              <a:gd name="T83" fmla="*/ 4570 h 2202179"/>
              <a:gd name="T84" fmla="*/ 2919350 w 2931160"/>
              <a:gd name="T85" fmla="*/ 4570 h 2202179"/>
              <a:gd name="T86" fmla="*/ 10665 w 2931160"/>
              <a:gd name="T87" fmla="*/ 4570 h 2202179"/>
              <a:gd name="T88" fmla="*/ 10665 w 2931160"/>
              <a:gd name="T89" fmla="*/ 10665 h 2202179"/>
              <a:gd name="T90" fmla="*/ 2919350 w 2931160"/>
              <a:gd name="T91" fmla="*/ 10665 h 2202179"/>
              <a:gd name="T92" fmla="*/ 2919350 w 2931160"/>
              <a:gd name="T93" fmla="*/ 4570 h 2202179"/>
              <a:gd name="T94" fmla="*/ 2930016 w 2931160"/>
              <a:gd name="T95" fmla="*/ 4570 h 2202179"/>
              <a:gd name="T96" fmla="*/ 2919350 w 2931160"/>
              <a:gd name="T97" fmla="*/ 4570 h 2202179"/>
              <a:gd name="T98" fmla="*/ 2925445 w 2931160"/>
              <a:gd name="T99" fmla="*/ 10665 h 2202179"/>
              <a:gd name="T100" fmla="*/ 2930016 w 2931160"/>
              <a:gd name="T101" fmla="*/ 10665 h 2202179"/>
              <a:gd name="T102" fmla="*/ 2930016 w 2931160"/>
              <a:gd name="T103" fmla="*/ 4570 h 220217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931160" h="2202179">
                <a:moveTo>
                  <a:pt x="2929127" y="0"/>
                </a:moveTo>
                <a:lnTo>
                  <a:pt x="1523" y="0"/>
                </a:lnTo>
                <a:lnTo>
                  <a:pt x="0" y="1523"/>
                </a:lnTo>
                <a:lnTo>
                  <a:pt x="0" y="2200655"/>
                </a:lnTo>
                <a:lnTo>
                  <a:pt x="1523" y="2202179"/>
                </a:lnTo>
                <a:lnTo>
                  <a:pt x="2929127" y="2202179"/>
                </a:lnTo>
                <a:lnTo>
                  <a:pt x="2930651" y="2200655"/>
                </a:lnTo>
                <a:lnTo>
                  <a:pt x="2930651" y="2197607"/>
                </a:lnTo>
                <a:lnTo>
                  <a:pt x="10667" y="2197607"/>
                </a:lnTo>
                <a:lnTo>
                  <a:pt x="4571" y="2191511"/>
                </a:lnTo>
                <a:lnTo>
                  <a:pt x="10667" y="2191511"/>
                </a:lnTo>
                <a:lnTo>
                  <a:pt x="10667" y="10667"/>
                </a:lnTo>
                <a:lnTo>
                  <a:pt x="4571" y="10667"/>
                </a:lnTo>
                <a:lnTo>
                  <a:pt x="10667" y="4571"/>
                </a:lnTo>
                <a:lnTo>
                  <a:pt x="2930651" y="4571"/>
                </a:lnTo>
                <a:lnTo>
                  <a:pt x="2930651" y="1523"/>
                </a:lnTo>
                <a:lnTo>
                  <a:pt x="2929127" y="0"/>
                </a:lnTo>
                <a:close/>
              </a:path>
              <a:path w="2931160" h="2202179">
                <a:moveTo>
                  <a:pt x="10667" y="2191511"/>
                </a:moveTo>
                <a:lnTo>
                  <a:pt x="4571" y="2191511"/>
                </a:lnTo>
                <a:lnTo>
                  <a:pt x="10667" y="2197607"/>
                </a:lnTo>
                <a:lnTo>
                  <a:pt x="10667" y="2191511"/>
                </a:lnTo>
                <a:close/>
              </a:path>
              <a:path w="2931160" h="2202179">
                <a:moveTo>
                  <a:pt x="2919983" y="2191511"/>
                </a:moveTo>
                <a:lnTo>
                  <a:pt x="10667" y="2191511"/>
                </a:lnTo>
                <a:lnTo>
                  <a:pt x="10667" y="2197607"/>
                </a:lnTo>
                <a:lnTo>
                  <a:pt x="2919983" y="2197607"/>
                </a:lnTo>
                <a:lnTo>
                  <a:pt x="2919983" y="2191511"/>
                </a:lnTo>
                <a:close/>
              </a:path>
              <a:path w="2931160" h="2202179">
                <a:moveTo>
                  <a:pt x="2919983" y="4571"/>
                </a:moveTo>
                <a:lnTo>
                  <a:pt x="2919983" y="2197607"/>
                </a:lnTo>
                <a:lnTo>
                  <a:pt x="2926079" y="2191511"/>
                </a:lnTo>
                <a:lnTo>
                  <a:pt x="2930651" y="2191511"/>
                </a:lnTo>
                <a:lnTo>
                  <a:pt x="2930651" y="10667"/>
                </a:lnTo>
                <a:lnTo>
                  <a:pt x="2926079" y="10667"/>
                </a:lnTo>
                <a:lnTo>
                  <a:pt x="2919983" y="4571"/>
                </a:lnTo>
                <a:close/>
              </a:path>
              <a:path w="2931160" h="2202179">
                <a:moveTo>
                  <a:pt x="2930651" y="2191511"/>
                </a:moveTo>
                <a:lnTo>
                  <a:pt x="2926079" y="2191511"/>
                </a:lnTo>
                <a:lnTo>
                  <a:pt x="2919983" y="2197607"/>
                </a:lnTo>
                <a:lnTo>
                  <a:pt x="2930651" y="2197607"/>
                </a:lnTo>
                <a:lnTo>
                  <a:pt x="2930651" y="2191511"/>
                </a:lnTo>
                <a:close/>
              </a:path>
              <a:path w="2931160" h="2202179">
                <a:moveTo>
                  <a:pt x="10667" y="4571"/>
                </a:moveTo>
                <a:lnTo>
                  <a:pt x="4571" y="10667"/>
                </a:lnTo>
                <a:lnTo>
                  <a:pt x="10667" y="10667"/>
                </a:lnTo>
                <a:lnTo>
                  <a:pt x="10667" y="4571"/>
                </a:lnTo>
                <a:close/>
              </a:path>
              <a:path w="2931160" h="2202179">
                <a:moveTo>
                  <a:pt x="2919983" y="4571"/>
                </a:moveTo>
                <a:lnTo>
                  <a:pt x="10667" y="4571"/>
                </a:lnTo>
                <a:lnTo>
                  <a:pt x="10667" y="10667"/>
                </a:lnTo>
                <a:lnTo>
                  <a:pt x="2919983" y="10667"/>
                </a:lnTo>
                <a:lnTo>
                  <a:pt x="2919983" y="4571"/>
                </a:lnTo>
                <a:close/>
              </a:path>
              <a:path w="2931160" h="2202179">
                <a:moveTo>
                  <a:pt x="2930651" y="4571"/>
                </a:moveTo>
                <a:lnTo>
                  <a:pt x="2919983" y="4571"/>
                </a:lnTo>
                <a:lnTo>
                  <a:pt x="2926079" y="10667"/>
                </a:lnTo>
                <a:lnTo>
                  <a:pt x="2930651" y="10667"/>
                </a:lnTo>
                <a:lnTo>
                  <a:pt x="2930651" y="4571"/>
                </a:lnTo>
                <a:close/>
              </a:path>
            </a:pathLst>
          </a:custGeom>
          <a:solidFill>
            <a:srgbClr val="1400A6"/>
          </a:solidFill>
          <a:ln w="9525">
            <a:noFill/>
            <a:round/>
            <a:headEnd/>
            <a:tailEnd/>
          </a:ln>
        </p:spPr>
        <p:txBody>
          <a:bodyPr lIns="0" tIns="0" rIns="0" bIns="0"/>
          <a:lstStyle/>
          <a:p>
            <a:endParaRPr lang="en-GB"/>
          </a:p>
        </p:txBody>
      </p:sp>
      <p:sp>
        <p:nvSpPr>
          <p:cNvPr id="20" name="object 19"/>
          <p:cNvSpPr txBox="1">
            <a:spLocks noChangeArrowheads="1"/>
          </p:cNvSpPr>
          <p:nvPr/>
        </p:nvSpPr>
        <p:spPr bwMode="auto">
          <a:xfrm>
            <a:off x="197991" y="4461619"/>
            <a:ext cx="2632075" cy="911225"/>
          </a:xfrm>
          <a:prstGeom prst="rect">
            <a:avLst/>
          </a:prstGeom>
          <a:noFill/>
          <a:ln w="9525">
            <a:noFill/>
            <a:miter lim="800000"/>
            <a:headEnd/>
            <a:tailEnd/>
          </a:ln>
        </p:spPr>
        <p:txBody>
          <a:bodyPr lIns="0" tIns="0" rIns="0" bIns="0">
            <a:spAutoFit/>
          </a:bodyPr>
          <a:lstStyle/>
          <a:p>
            <a:pPr marL="12700">
              <a:lnSpc>
                <a:spcPct val="101000"/>
              </a:lnSpc>
            </a:pPr>
            <a:r>
              <a:rPr lang="en-US" altLang="en-US" sz="1500">
                <a:solidFill>
                  <a:srgbClr val="1400A6"/>
                </a:solidFill>
                <a:latin typeface="Trebuchet MS" pitchFamily="34" charset="0"/>
              </a:rPr>
              <a:t>3.  Open the App and then tap the three vertical dots (top rights), which will let you create a </a:t>
            </a:r>
            <a:r>
              <a:rPr lang="en-US" altLang="en-US" sz="1500" b="1">
                <a:solidFill>
                  <a:srgbClr val="1400A6"/>
                </a:solidFill>
                <a:latin typeface="Trebuchet MS" pitchFamily="34" charset="0"/>
              </a:rPr>
              <a:t>New group</a:t>
            </a:r>
            <a:r>
              <a:rPr lang="en-US" altLang="en-US" sz="1500">
                <a:solidFill>
                  <a:srgbClr val="1400A6"/>
                </a:solidFill>
                <a:latin typeface="Trebuchet MS" pitchFamily="34" charset="0"/>
              </a:rPr>
              <a:t>.</a:t>
            </a:r>
            <a:endParaRPr lang="en-US" altLang="en-US" sz="1500">
              <a:latin typeface="Trebuchet MS" pitchFamily="34" charset="0"/>
            </a:endParaRPr>
          </a:p>
        </p:txBody>
      </p:sp>
      <p:sp>
        <p:nvSpPr>
          <p:cNvPr id="21" name="object 20"/>
          <p:cNvSpPr>
            <a:spLocks/>
          </p:cNvSpPr>
          <p:nvPr/>
        </p:nvSpPr>
        <p:spPr bwMode="auto">
          <a:xfrm>
            <a:off x="3080048" y="2015281"/>
            <a:ext cx="2932112" cy="2668588"/>
          </a:xfrm>
          <a:custGeom>
            <a:avLst/>
            <a:gdLst>
              <a:gd name="T0" fmla="*/ 2928555 w 2931159"/>
              <a:gd name="T1" fmla="*/ 0 h 2668904"/>
              <a:gd name="T2" fmla="*/ 1523 w 2931159"/>
              <a:gd name="T3" fmla="*/ 0 h 2668904"/>
              <a:gd name="T4" fmla="*/ 0 w 2931159"/>
              <a:gd name="T5" fmla="*/ 3047 h 2668904"/>
              <a:gd name="T6" fmla="*/ 0 w 2931159"/>
              <a:gd name="T7" fmla="*/ 2665159 h 2668904"/>
              <a:gd name="T8" fmla="*/ 1523 w 2931159"/>
              <a:gd name="T9" fmla="*/ 2668207 h 2668904"/>
              <a:gd name="T10" fmla="*/ 2928555 w 2931159"/>
              <a:gd name="T11" fmla="*/ 2668207 h 2668904"/>
              <a:gd name="T12" fmla="*/ 2931604 w 2931159"/>
              <a:gd name="T13" fmla="*/ 2665159 h 2668904"/>
              <a:gd name="T14" fmla="*/ 2931604 w 2931159"/>
              <a:gd name="T15" fmla="*/ 2663636 h 2668904"/>
              <a:gd name="T16" fmla="*/ 9146 w 2931159"/>
              <a:gd name="T17" fmla="*/ 2663636 h 2668904"/>
              <a:gd name="T18" fmla="*/ 4572 w 2931159"/>
              <a:gd name="T19" fmla="*/ 2657540 h 2668904"/>
              <a:gd name="T20" fmla="*/ 9146 w 2931159"/>
              <a:gd name="T21" fmla="*/ 2657540 h 2668904"/>
              <a:gd name="T22" fmla="*/ 9146 w 2931159"/>
              <a:gd name="T23" fmla="*/ 10666 h 2668904"/>
              <a:gd name="T24" fmla="*/ 4572 w 2931159"/>
              <a:gd name="T25" fmla="*/ 10666 h 2668904"/>
              <a:gd name="T26" fmla="*/ 9146 w 2931159"/>
              <a:gd name="T27" fmla="*/ 6094 h 2668904"/>
              <a:gd name="T28" fmla="*/ 2931604 w 2931159"/>
              <a:gd name="T29" fmla="*/ 6094 h 2668904"/>
              <a:gd name="T30" fmla="*/ 2931604 w 2931159"/>
              <a:gd name="T31" fmla="*/ 3047 h 2668904"/>
              <a:gd name="T32" fmla="*/ 2928555 w 2931159"/>
              <a:gd name="T33" fmla="*/ 0 h 2668904"/>
              <a:gd name="T34" fmla="*/ 9146 w 2931159"/>
              <a:gd name="T35" fmla="*/ 2657540 h 2668904"/>
              <a:gd name="T36" fmla="*/ 4572 w 2931159"/>
              <a:gd name="T37" fmla="*/ 2657540 h 2668904"/>
              <a:gd name="T38" fmla="*/ 9146 w 2931159"/>
              <a:gd name="T39" fmla="*/ 2663636 h 2668904"/>
              <a:gd name="T40" fmla="*/ 9146 w 2931159"/>
              <a:gd name="T41" fmla="*/ 2657540 h 2668904"/>
              <a:gd name="T42" fmla="*/ 2920932 w 2931159"/>
              <a:gd name="T43" fmla="*/ 2657540 h 2668904"/>
              <a:gd name="T44" fmla="*/ 9146 w 2931159"/>
              <a:gd name="T45" fmla="*/ 2657540 h 2668904"/>
              <a:gd name="T46" fmla="*/ 9146 w 2931159"/>
              <a:gd name="T47" fmla="*/ 2663636 h 2668904"/>
              <a:gd name="T48" fmla="*/ 2920932 w 2931159"/>
              <a:gd name="T49" fmla="*/ 2663636 h 2668904"/>
              <a:gd name="T50" fmla="*/ 2920932 w 2931159"/>
              <a:gd name="T51" fmla="*/ 2657540 h 2668904"/>
              <a:gd name="T52" fmla="*/ 2920932 w 2931159"/>
              <a:gd name="T53" fmla="*/ 6094 h 2668904"/>
              <a:gd name="T54" fmla="*/ 2920932 w 2931159"/>
              <a:gd name="T55" fmla="*/ 2663636 h 2668904"/>
              <a:gd name="T56" fmla="*/ 2925506 w 2931159"/>
              <a:gd name="T57" fmla="*/ 2657540 h 2668904"/>
              <a:gd name="T58" fmla="*/ 2931604 w 2931159"/>
              <a:gd name="T59" fmla="*/ 2657540 h 2668904"/>
              <a:gd name="T60" fmla="*/ 2931604 w 2931159"/>
              <a:gd name="T61" fmla="*/ 10666 h 2668904"/>
              <a:gd name="T62" fmla="*/ 2925506 w 2931159"/>
              <a:gd name="T63" fmla="*/ 10666 h 2668904"/>
              <a:gd name="T64" fmla="*/ 2920932 w 2931159"/>
              <a:gd name="T65" fmla="*/ 6094 h 2668904"/>
              <a:gd name="T66" fmla="*/ 2931604 w 2931159"/>
              <a:gd name="T67" fmla="*/ 2657540 h 2668904"/>
              <a:gd name="T68" fmla="*/ 2925506 w 2931159"/>
              <a:gd name="T69" fmla="*/ 2657540 h 2668904"/>
              <a:gd name="T70" fmla="*/ 2920932 w 2931159"/>
              <a:gd name="T71" fmla="*/ 2663636 h 2668904"/>
              <a:gd name="T72" fmla="*/ 2931604 w 2931159"/>
              <a:gd name="T73" fmla="*/ 2663636 h 2668904"/>
              <a:gd name="T74" fmla="*/ 2931604 w 2931159"/>
              <a:gd name="T75" fmla="*/ 2657540 h 2668904"/>
              <a:gd name="T76" fmla="*/ 9146 w 2931159"/>
              <a:gd name="T77" fmla="*/ 6094 h 2668904"/>
              <a:gd name="T78" fmla="*/ 4572 w 2931159"/>
              <a:gd name="T79" fmla="*/ 10666 h 2668904"/>
              <a:gd name="T80" fmla="*/ 9146 w 2931159"/>
              <a:gd name="T81" fmla="*/ 10666 h 2668904"/>
              <a:gd name="T82" fmla="*/ 9146 w 2931159"/>
              <a:gd name="T83" fmla="*/ 6094 h 2668904"/>
              <a:gd name="T84" fmla="*/ 2920932 w 2931159"/>
              <a:gd name="T85" fmla="*/ 6094 h 2668904"/>
              <a:gd name="T86" fmla="*/ 9146 w 2931159"/>
              <a:gd name="T87" fmla="*/ 6094 h 2668904"/>
              <a:gd name="T88" fmla="*/ 9146 w 2931159"/>
              <a:gd name="T89" fmla="*/ 10666 h 2668904"/>
              <a:gd name="T90" fmla="*/ 2920932 w 2931159"/>
              <a:gd name="T91" fmla="*/ 10666 h 2668904"/>
              <a:gd name="T92" fmla="*/ 2920932 w 2931159"/>
              <a:gd name="T93" fmla="*/ 6094 h 2668904"/>
              <a:gd name="T94" fmla="*/ 2931604 w 2931159"/>
              <a:gd name="T95" fmla="*/ 6094 h 2668904"/>
              <a:gd name="T96" fmla="*/ 2920932 w 2931159"/>
              <a:gd name="T97" fmla="*/ 6094 h 2668904"/>
              <a:gd name="T98" fmla="*/ 2925506 w 2931159"/>
              <a:gd name="T99" fmla="*/ 10666 h 2668904"/>
              <a:gd name="T100" fmla="*/ 2931604 w 2931159"/>
              <a:gd name="T101" fmla="*/ 10666 h 2668904"/>
              <a:gd name="T102" fmla="*/ 2931604 w 2931159"/>
              <a:gd name="T103" fmla="*/ 6094 h 266890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931159" h="2668904">
                <a:moveTo>
                  <a:pt x="2927603" y="0"/>
                </a:moveTo>
                <a:lnTo>
                  <a:pt x="1523" y="0"/>
                </a:lnTo>
                <a:lnTo>
                  <a:pt x="0" y="3047"/>
                </a:lnTo>
                <a:lnTo>
                  <a:pt x="0" y="2665475"/>
                </a:lnTo>
                <a:lnTo>
                  <a:pt x="1523" y="2668523"/>
                </a:lnTo>
                <a:lnTo>
                  <a:pt x="2927603" y="2668523"/>
                </a:lnTo>
                <a:lnTo>
                  <a:pt x="2930651" y="2665475"/>
                </a:lnTo>
                <a:lnTo>
                  <a:pt x="2930651" y="2663951"/>
                </a:lnTo>
                <a:lnTo>
                  <a:pt x="9143" y="2663951"/>
                </a:lnTo>
                <a:lnTo>
                  <a:pt x="4571" y="2657855"/>
                </a:lnTo>
                <a:lnTo>
                  <a:pt x="9143" y="2657855"/>
                </a:lnTo>
                <a:lnTo>
                  <a:pt x="9143" y="10667"/>
                </a:lnTo>
                <a:lnTo>
                  <a:pt x="4571" y="10667"/>
                </a:lnTo>
                <a:lnTo>
                  <a:pt x="9143" y="6095"/>
                </a:lnTo>
                <a:lnTo>
                  <a:pt x="2930651" y="6095"/>
                </a:lnTo>
                <a:lnTo>
                  <a:pt x="2930651" y="3047"/>
                </a:lnTo>
                <a:lnTo>
                  <a:pt x="2927603" y="0"/>
                </a:lnTo>
                <a:close/>
              </a:path>
              <a:path w="2931159" h="2668904">
                <a:moveTo>
                  <a:pt x="9143" y="2657855"/>
                </a:moveTo>
                <a:lnTo>
                  <a:pt x="4571" y="2657855"/>
                </a:lnTo>
                <a:lnTo>
                  <a:pt x="9143" y="2663951"/>
                </a:lnTo>
                <a:lnTo>
                  <a:pt x="9143" y="2657855"/>
                </a:lnTo>
                <a:close/>
              </a:path>
              <a:path w="2931159" h="2668904">
                <a:moveTo>
                  <a:pt x="2919983" y="2657855"/>
                </a:moveTo>
                <a:lnTo>
                  <a:pt x="9143" y="2657855"/>
                </a:lnTo>
                <a:lnTo>
                  <a:pt x="9143" y="2663951"/>
                </a:lnTo>
                <a:lnTo>
                  <a:pt x="2919983" y="2663951"/>
                </a:lnTo>
                <a:lnTo>
                  <a:pt x="2919983" y="2657855"/>
                </a:lnTo>
                <a:close/>
              </a:path>
              <a:path w="2931159" h="2668904">
                <a:moveTo>
                  <a:pt x="2919983" y="6095"/>
                </a:moveTo>
                <a:lnTo>
                  <a:pt x="2919983" y="2663951"/>
                </a:lnTo>
                <a:lnTo>
                  <a:pt x="2924555" y="2657855"/>
                </a:lnTo>
                <a:lnTo>
                  <a:pt x="2930651" y="2657855"/>
                </a:lnTo>
                <a:lnTo>
                  <a:pt x="2930651" y="10667"/>
                </a:lnTo>
                <a:lnTo>
                  <a:pt x="2924555" y="10667"/>
                </a:lnTo>
                <a:lnTo>
                  <a:pt x="2919983" y="6095"/>
                </a:lnTo>
                <a:close/>
              </a:path>
              <a:path w="2931159" h="2668904">
                <a:moveTo>
                  <a:pt x="2930651" y="2657855"/>
                </a:moveTo>
                <a:lnTo>
                  <a:pt x="2924555" y="2657855"/>
                </a:lnTo>
                <a:lnTo>
                  <a:pt x="2919983" y="2663951"/>
                </a:lnTo>
                <a:lnTo>
                  <a:pt x="2930651" y="2663951"/>
                </a:lnTo>
                <a:lnTo>
                  <a:pt x="2930651" y="2657855"/>
                </a:lnTo>
                <a:close/>
              </a:path>
              <a:path w="2931159" h="2668904">
                <a:moveTo>
                  <a:pt x="9143" y="6095"/>
                </a:moveTo>
                <a:lnTo>
                  <a:pt x="4571" y="10667"/>
                </a:lnTo>
                <a:lnTo>
                  <a:pt x="9143" y="10667"/>
                </a:lnTo>
                <a:lnTo>
                  <a:pt x="9143" y="6095"/>
                </a:lnTo>
                <a:close/>
              </a:path>
              <a:path w="2931159" h="2668904">
                <a:moveTo>
                  <a:pt x="2919983" y="6095"/>
                </a:moveTo>
                <a:lnTo>
                  <a:pt x="9143" y="6095"/>
                </a:lnTo>
                <a:lnTo>
                  <a:pt x="9143" y="10667"/>
                </a:lnTo>
                <a:lnTo>
                  <a:pt x="2919983" y="10667"/>
                </a:lnTo>
                <a:lnTo>
                  <a:pt x="2919983" y="6095"/>
                </a:lnTo>
                <a:close/>
              </a:path>
              <a:path w="2931159" h="2668904">
                <a:moveTo>
                  <a:pt x="2930651" y="6095"/>
                </a:moveTo>
                <a:lnTo>
                  <a:pt x="2919983" y="6095"/>
                </a:lnTo>
                <a:lnTo>
                  <a:pt x="2924555" y="10667"/>
                </a:lnTo>
                <a:lnTo>
                  <a:pt x="2930651" y="10667"/>
                </a:lnTo>
                <a:lnTo>
                  <a:pt x="2930651" y="6095"/>
                </a:lnTo>
                <a:close/>
              </a:path>
            </a:pathLst>
          </a:custGeom>
          <a:solidFill>
            <a:srgbClr val="1400A6"/>
          </a:solidFill>
          <a:ln w="9525">
            <a:noFill/>
            <a:round/>
            <a:headEnd/>
            <a:tailEnd/>
          </a:ln>
        </p:spPr>
        <p:txBody>
          <a:bodyPr lIns="0" tIns="0" rIns="0" bIns="0"/>
          <a:lstStyle/>
          <a:p>
            <a:endParaRPr lang="en-GB"/>
          </a:p>
        </p:txBody>
      </p:sp>
      <p:sp>
        <p:nvSpPr>
          <p:cNvPr id="22" name="object 21"/>
          <p:cNvSpPr txBox="1">
            <a:spLocks noChangeArrowheads="1"/>
          </p:cNvSpPr>
          <p:nvPr/>
        </p:nvSpPr>
        <p:spPr bwMode="auto">
          <a:xfrm>
            <a:off x="3170535" y="2088306"/>
            <a:ext cx="2670175" cy="1830388"/>
          </a:xfrm>
          <a:prstGeom prst="rect">
            <a:avLst/>
          </a:prstGeom>
          <a:noFill/>
          <a:ln w="9525">
            <a:noFill/>
            <a:miter lim="800000"/>
            <a:headEnd/>
            <a:tailEnd/>
          </a:ln>
        </p:spPr>
        <p:txBody>
          <a:bodyPr lIns="0" tIns="0" rIns="0" bIns="0">
            <a:spAutoFit/>
          </a:bodyPr>
          <a:lstStyle/>
          <a:p>
            <a:pPr marL="12700">
              <a:lnSpc>
                <a:spcPct val="101000"/>
              </a:lnSpc>
            </a:pPr>
            <a:r>
              <a:rPr lang="en-US" altLang="en-US" sz="1500">
                <a:solidFill>
                  <a:srgbClr val="1400A6"/>
                </a:solidFill>
                <a:latin typeface="Trebuchet MS" pitchFamily="34" charset="0"/>
              </a:rPr>
              <a:t>4.  WhatsApp will then ask you to select the individuals you want to be in this new group. There is also a search function to find individuals you cannot see in your list. Now press the green arrow at the bottom right of your screen.</a:t>
            </a:r>
            <a:endParaRPr lang="en-US" altLang="en-US" sz="1500">
              <a:latin typeface="Trebuchet MS" pitchFamily="34" charset="0"/>
            </a:endParaRPr>
          </a:p>
        </p:txBody>
      </p:sp>
      <p:sp>
        <p:nvSpPr>
          <p:cNvPr id="23" name="object 22"/>
          <p:cNvSpPr>
            <a:spLocks/>
          </p:cNvSpPr>
          <p:nvPr/>
        </p:nvSpPr>
        <p:spPr bwMode="auto">
          <a:xfrm>
            <a:off x="6143923" y="3276451"/>
            <a:ext cx="2930525" cy="1736725"/>
          </a:xfrm>
          <a:custGeom>
            <a:avLst/>
            <a:gdLst>
              <a:gd name="T0" fmla="*/ 2928493 w 2931159"/>
              <a:gd name="T1" fmla="*/ 0 h 1737360"/>
              <a:gd name="T2" fmla="*/ 3046 w 2931159"/>
              <a:gd name="T3" fmla="*/ 0 h 1737360"/>
              <a:gd name="T4" fmla="*/ 0 w 2931159"/>
              <a:gd name="T5" fmla="*/ 1522 h 1737360"/>
              <a:gd name="T6" fmla="*/ 0 w 2931159"/>
              <a:gd name="T7" fmla="*/ 1735201 h 1737360"/>
              <a:gd name="T8" fmla="*/ 3046 w 2931159"/>
              <a:gd name="T9" fmla="*/ 1736724 h 1737360"/>
              <a:gd name="T10" fmla="*/ 2928493 w 2931159"/>
              <a:gd name="T11" fmla="*/ 1736724 h 1737360"/>
              <a:gd name="T12" fmla="*/ 2930017 w 2931159"/>
              <a:gd name="T13" fmla="*/ 1735201 h 1737360"/>
              <a:gd name="T14" fmla="*/ 2930017 w 2931159"/>
              <a:gd name="T15" fmla="*/ 1732154 h 1737360"/>
              <a:gd name="T16" fmla="*/ 10665 w 2931159"/>
              <a:gd name="T17" fmla="*/ 1732154 h 1737360"/>
              <a:gd name="T18" fmla="*/ 4570 w 2931159"/>
              <a:gd name="T19" fmla="*/ 1726060 h 1737360"/>
              <a:gd name="T20" fmla="*/ 10665 w 2931159"/>
              <a:gd name="T21" fmla="*/ 1726060 h 1737360"/>
              <a:gd name="T22" fmla="*/ 10665 w 2931159"/>
              <a:gd name="T23" fmla="*/ 10663 h 1737360"/>
              <a:gd name="T24" fmla="*/ 4570 w 2931159"/>
              <a:gd name="T25" fmla="*/ 10663 h 1737360"/>
              <a:gd name="T26" fmla="*/ 10665 w 2931159"/>
              <a:gd name="T27" fmla="*/ 4569 h 1737360"/>
              <a:gd name="T28" fmla="*/ 2930017 w 2931159"/>
              <a:gd name="T29" fmla="*/ 4569 h 1737360"/>
              <a:gd name="T30" fmla="*/ 2930017 w 2931159"/>
              <a:gd name="T31" fmla="*/ 1522 h 1737360"/>
              <a:gd name="T32" fmla="*/ 2928493 w 2931159"/>
              <a:gd name="T33" fmla="*/ 0 h 1737360"/>
              <a:gd name="T34" fmla="*/ 10665 w 2931159"/>
              <a:gd name="T35" fmla="*/ 1726060 h 1737360"/>
              <a:gd name="T36" fmla="*/ 4570 w 2931159"/>
              <a:gd name="T37" fmla="*/ 1726060 h 1737360"/>
              <a:gd name="T38" fmla="*/ 10665 w 2931159"/>
              <a:gd name="T39" fmla="*/ 1732154 h 1737360"/>
              <a:gd name="T40" fmla="*/ 10665 w 2931159"/>
              <a:gd name="T41" fmla="*/ 1726060 h 1737360"/>
              <a:gd name="T42" fmla="*/ 2920875 w 2931159"/>
              <a:gd name="T43" fmla="*/ 1726060 h 1737360"/>
              <a:gd name="T44" fmla="*/ 10665 w 2931159"/>
              <a:gd name="T45" fmla="*/ 1726060 h 1737360"/>
              <a:gd name="T46" fmla="*/ 10665 w 2931159"/>
              <a:gd name="T47" fmla="*/ 1732154 h 1737360"/>
              <a:gd name="T48" fmla="*/ 2920875 w 2931159"/>
              <a:gd name="T49" fmla="*/ 1732154 h 1737360"/>
              <a:gd name="T50" fmla="*/ 2920875 w 2931159"/>
              <a:gd name="T51" fmla="*/ 1726060 h 1737360"/>
              <a:gd name="T52" fmla="*/ 2920875 w 2931159"/>
              <a:gd name="T53" fmla="*/ 4569 h 1737360"/>
              <a:gd name="T54" fmla="*/ 2920875 w 2931159"/>
              <a:gd name="T55" fmla="*/ 1732154 h 1737360"/>
              <a:gd name="T56" fmla="*/ 2925446 w 2931159"/>
              <a:gd name="T57" fmla="*/ 1726060 h 1737360"/>
              <a:gd name="T58" fmla="*/ 2930017 w 2931159"/>
              <a:gd name="T59" fmla="*/ 1726060 h 1737360"/>
              <a:gd name="T60" fmla="*/ 2930017 w 2931159"/>
              <a:gd name="T61" fmla="*/ 10663 h 1737360"/>
              <a:gd name="T62" fmla="*/ 2925446 w 2931159"/>
              <a:gd name="T63" fmla="*/ 10663 h 1737360"/>
              <a:gd name="T64" fmla="*/ 2920875 w 2931159"/>
              <a:gd name="T65" fmla="*/ 4569 h 1737360"/>
              <a:gd name="T66" fmla="*/ 2930017 w 2931159"/>
              <a:gd name="T67" fmla="*/ 1726060 h 1737360"/>
              <a:gd name="T68" fmla="*/ 2925446 w 2931159"/>
              <a:gd name="T69" fmla="*/ 1726060 h 1737360"/>
              <a:gd name="T70" fmla="*/ 2920875 w 2931159"/>
              <a:gd name="T71" fmla="*/ 1732154 h 1737360"/>
              <a:gd name="T72" fmla="*/ 2930017 w 2931159"/>
              <a:gd name="T73" fmla="*/ 1732154 h 1737360"/>
              <a:gd name="T74" fmla="*/ 2930017 w 2931159"/>
              <a:gd name="T75" fmla="*/ 1726060 h 1737360"/>
              <a:gd name="T76" fmla="*/ 10665 w 2931159"/>
              <a:gd name="T77" fmla="*/ 4569 h 1737360"/>
              <a:gd name="T78" fmla="*/ 4570 w 2931159"/>
              <a:gd name="T79" fmla="*/ 10663 h 1737360"/>
              <a:gd name="T80" fmla="*/ 10665 w 2931159"/>
              <a:gd name="T81" fmla="*/ 10663 h 1737360"/>
              <a:gd name="T82" fmla="*/ 10665 w 2931159"/>
              <a:gd name="T83" fmla="*/ 4569 h 1737360"/>
              <a:gd name="T84" fmla="*/ 2920875 w 2931159"/>
              <a:gd name="T85" fmla="*/ 4569 h 1737360"/>
              <a:gd name="T86" fmla="*/ 10665 w 2931159"/>
              <a:gd name="T87" fmla="*/ 4569 h 1737360"/>
              <a:gd name="T88" fmla="*/ 10665 w 2931159"/>
              <a:gd name="T89" fmla="*/ 10663 h 1737360"/>
              <a:gd name="T90" fmla="*/ 2920875 w 2931159"/>
              <a:gd name="T91" fmla="*/ 10663 h 1737360"/>
              <a:gd name="T92" fmla="*/ 2920875 w 2931159"/>
              <a:gd name="T93" fmla="*/ 4569 h 1737360"/>
              <a:gd name="T94" fmla="*/ 2930017 w 2931159"/>
              <a:gd name="T95" fmla="*/ 4569 h 1737360"/>
              <a:gd name="T96" fmla="*/ 2920875 w 2931159"/>
              <a:gd name="T97" fmla="*/ 4569 h 1737360"/>
              <a:gd name="T98" fmla="*/ 2925446 w 2931159"/>
              <a:gd name="T99" fmla="*/ 10663 h 1737360"/>
              <a:gd name="T100" fmla="*/ 2930017 w 2931159"/>
              <a:gd name="T101" fmla="*/ 10663 h 1737360"/>
              <a:gd name="T102" fmla="*/ 2930017 w 2931159"/>
              <a:gd name="T103" fmla="*/ 4569 h 1737360"/>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931159" h="1737360">
                <a:moveTo>
                  <a:pt x="2929127" y="0"/>
                </a:moveTo>
                <a:lnTo>
                  <a:pt x="3047" y="0"/>
                </a:lnTo>
                <a:lnTo>
                  <a:pt x="0" y="1523"/>
                </a:lnTo>
                <a:lnTo>
                  <a:pt x="0" y="1735835"/>
                </a:lnTo>
                <a:lnTo>
                  <a:pt x="3047" y="1737359"/>
                </a:lnTo>
                <a:lnTo>
                  <a:pt x="2929127" y="1737359"/>
                </a:lnTo>
                <a:lnTo>
                  <a:pt x="2930651" y="1735835"/>
                </a:lnTo>
                <a:lnTo>
                  <a:pt x="2930651" y="1732787"/>
                </a:lnTo>
                <a:lnTo>
                  <a:pt x="10667" y="1732787"/>
                </a:lnTo>
                <a:lnTo>
                  <a:pt x="4571" y="1726691"/>
                </a:lnTo>
                <a:lnTo>
                  <a:pt x="10667" y="1726691"/>
                </a:lnTo>
                <a:lnTo>
                  <a:pt x="10667" y="10667"/>
                </a:lnTo>
                <a:lnTo>
                  <a:pt x="4571" y="10667"/>
                </a:lnTo>
                <a:lnTo>
                  <a:pt x="10667" y="4571"/>
                </a:lnTo>
                <a:lnTo>
                  <a:pt x="2930651" y="4571"/>
                </a:lnTo>
                <a:lnTo>
                  <a:pt x="2930651" y="1523"/>
                </a:lnTo>
                <a:lnTo>
                  <a:pt x="2929127" y="0"/>
                </a:lnTo>
                <a:close/>
              </a:path>
              <a:path w="2931159" h="1737360">
                <a:moveTo>
                  <a:pt x="10667" y="1726691"/>
                </a:moveTo>
                <a:lnTo>
                  <a:pt x="4571" y="1726691"/>
                </a:lnTo>
                <a:lnTo>
                  <a:pt x="10667" y="1732787"/>
                </a:lnTo>
                <a:lnTo>
                  <a:pt x="10667" y="1726691"/>
                </a:lnTo>
                <a:close/>
              </a:path>
              <a:path w="2931159" h="1737360">
                <a:moveTo>
                  <a:pt x="2921507" y="1726691"/>
                </a:moveTo>
                <a:lnTo>
                  <a:pt x="10667" y="1726691"/>
                </a:lnTo>
                <a:lnTo>
                  <a:pt x="10667" y="1732787"/>
                </a:lnTo>
                <a:lnTo>
                  <a:pt x="2921507" y="1732787"/>
                </a:lnTo>
                <a:lnTo>
                  <a:pt x="2921507" y="1726691"/>
                </a:lnTo>
                <a:close/>
              </a:path>
              <a:path w="2931159" h="1737360">
                <a:moveTo>
                  <a:pt x="2921507" y="4571"/>
                </a:moveTo>
                <a:lnTo>
                  <a:pt x="2921507" y="1732787"/>
                </a:lnTo>
                <a:lnTo>
                  <a:pt x="2926079" y="1726691"/>
                </a:lnTo>
                <a:lnTo>
                  <a:pt x="2930651" y="1726691"/>
                </a:lnTo>
                <a:lnTo>
                  <a:pt x="2930651" y="10667"/>
                </a:lnTo>
                <a:lnTo>
                  <a:pt x="2926079" y="10667"/>
                </a:lnTo>
                <a:lnTo>
                  <a:pt x="2921507" y="4571"/>
                </a:lnTo>
                <a:close/>
              </a:path>
              <a:path w="2931159" h="1737360">
                <a:moveTo>
                  <a:pt x="2930651" y="1726691"/>
                </a:moveTo>
                <a:lnTo>
                  <a:pt x="2926079" y="1726691"/>
                </a:lnTo>
                <a:lnTo>
                  <a:pt x="2921507" y="1732787"/>
                </a:lnTo>
                <a:lnTo>
                  <a:pt x="2930651" y="1732787"/>
                </a:lnTo>
                <a:lnTo>
                  <a:pt x="2930651" y="1726691"/>
                </a:lnTo>
                <a:close/>
              </a:path>
              <a:path w="2931159" h="1737360">
                <a:moveTo>
                  <a:pt x="10667" y="4571"/>
                </a:moveTo>
                <a:lnTo>
                  <a:pt x="4571" y="10667"/>
                </a:lnTo>
                <a:lnTo>
                  <a:pt x="10667" y="10667"/>
                </a:lnTo>
                <a:lnTo>
                  <a:pt x="10667" y="4571"/>
                </a:lnTo>
                <a:close/>
              </a:path>
              <a:path w="2931159" h="1737360">
                <a:moveTo>
                  <a:pt x="2921507" y="4571"/>
                </a:moveTo>
                <a:lnTo>
                  <a:pt x="10667" y="4571"/>
                </a:lnTo>
                <a:lnTo>
                  <a:pt x="10667" y="10667"/>
                </a:lnTo>
                <a:lnTo>
                  <a:pt x="2921507" y="10667"/>
                </a:lnTo>
                <a:lnTo>
                  <a:pt x="2921507" y="4571"/>
                </a:lnTo>
                <a:close/>
              </a:path>
              <a:path w="2931159" h="1737360">
                <a:moveTo>
                  <a:pt x="2930651" y="4571"/>
                </a:moveTo>
                <a:lnTo>
                  <a:pt x="2921507" y="4571"/>
                </a:lnTo>
                <a:lnTo>
                  <a:pt x="2926079" y="10667"/>
                </a:lnTo>
                <a:lnTo>
                  <a:pt x="2930651" y="10667"/>
                </a:lnTo>
                <a:lnTo>
                  <a:pt x="2930651" y="4571"/>
                </a:lnTo>
                <a:close/>
              </a:path>
            </a:pathLst>
          </a:custGeom>
          <a:solidFill>
            <a:srgbClr val="1400A6"/>
          </a:solidFill>
          <a:ln w="9525">
            <a:noFill/>
            <a:round/>
            <a:headEnd/>
            <a:tailEnd/>
          </a:ln>
        </p:spPr>
        <p:txBody>
          <a:bodyPr lIns="0" tIns="0" rIns="0" bIns="0"/>
          <a:lstStyle/>
          <a:p>
            <a:endParaRPr lang="en-GB"/>
          </a:p>
        </p:txBody>
      </p:sp>
      <p:sp>
        <p:nvSpPr>
          <p:cNvPr id="24" name="object 23"/>
          <p:cNvSpPr txBox="1">
            <a:spLocks noChangeArrowheads="1"/>
          </p:cNvSpPr>
          <p:nvPr/>
        </p:nvSpPr>
        <p:spPr bwMode="auto">
          <a:xfrm>
            <a:off x="6234410" y="3412414"/>
            <a:ext cx="2717800" cy="1384738"/>
          </a:xfrm>
          <a:prstGeom prst="rect">
            <a:avLst/>
          </a:prstGeom>
          <a:noFill/>
          <a:ln w="9525">
            <a:noFill/>
            <a:miter lim="800000"/>
            <a:headEnd/>
            <a:tailEnd/>
          </a:ln>
        </p:spPr>
        <p:txBody>
          <a:bodyPr lIns="0" tIns="0" rIns="0" bIns="0">
            <a:spAutoFit/>
          </a:bodyPr>
          <a:lstStyle/>
          <a:p>
            <a:pPr marL="12700">
              <a:lnSpc>
                <a:spcPct val="101000"/>
              </a:lnSpc>
            </a:pPr>
            <a:r>
              <a:rPr lang="en-US" altLang="en-US" sz="1500" dirty="0">
                <a:solidFill>
                  <a:srgbClr val="1400A6"/>
                </a:solidFill>
                <a:latin typeface="Trebuchet MS" pitchFamily="34" charset="0"/>
              </a:rPr>
              <a:t>6.  When you type a message it will be seen by all members of the Group. You can also post images or photos.  When anyone responds you will get an </a:t>
            </a:r>
            <a:r>
              <a:rPr lang="en-US" altLang="en-US" sz="1500" dirty="0" smtClean="0">
                <a:solidFill>
                  <a:srgbClr val="1400A6"/>
                </a:solidFill>
                <a:latin typeface="Trebuchet MS" pitchFamily="34" charset="0"/>
              </a:rPr>
              <a:t>alert.</a:t>
            </a:r>
            <a:endParaRPr lang="en-US" altLang="en-US" sz="1500" dirty="0">
              <a:latin typeface="Trebuchet MS" pitchFamily="34" charset="0"/>
            </a:endParaRPr>
          </a:p>
        </p:txBody>
      </p:sp>
      <p:sp>
        <p:nvSpPr>
          <p:cNvPr id="25" name="object 24"/>
          <p:cNvSpPr>
            <a:spLocks/>
          </p:cNvSpPr>
          <p:nvPr/>
        </p:nvSpPr>
        <p:spPr bwMode="auto">
          <a:xfrm>
            <a:off x="6135985" y="5088681"/>
            <a:ext cx="2930525" cy="1504950"/>
          </a:xfrm>
          <a:custGeom>
            <a:avLst/>
            <a:gdLst>
              <a:gd name="T0" fmla="*/ 2928493 w 2931159"/>
              <a:gd name="T1" fmla="*/ 0 h 1504314"/>
              <a:gd name="T2" fmla="*/ 1523 w 2931159"/>
              <a:gd name="T3" fmla="*/ 0 h 1504314"/>
              <a:gd name="T4" fmla="*/ 0 w 2931159"/>
              <a:gd name="T5" fmla="*/ 1524 h 1504314"/>
              <a:gd name="T6" fmla="*/ 0 w 2931159"/>
              <a:gd name="T7" fmla="*/ 1503298 h 1504314"/>
              <a:gd name="T8" fmla="*/ 1523 w 2931159"/>
              <a:gd name="T9" fmla="*/ 1504823 h 1504314"/>
              <a:gd name="T10" fmla="*/ 2928493 w 2931159"/>
              <a:gd name="T11" fmla="*/ 1504823 h 1504314"/>
              <a:gd name="T12" fmla="*/ 2930017 w 2931159"/>
              <a:gd name="T13" fmla="*/ 1503298 h 1504314"/>
              <a:gd name="T14" fmla="*/ 2930017 w 2931159"/>
              <a:gd name="T15" fmla="*/ 1500249 h 1504314"/>
              <a:gd name="T16" fmla="*/ 10665 w 2931159"/>
              <a:gd name="T17" fmla="*/ 1500249 h 1504314"/>
              <a:gd name="T18" fmla="*/ 4570 w 2931159"/>
              <a:gd name="T19" fmla="*/ 1494150 h 1504314"/>
              <a:gd name="T20" fmla="*/ 10665 w 2931159"/>
              <a:gd name="T21" fmla="*/ 1494150 h 1504314"/>
              <a:gd name="T22" fmla="*/ 10665 w 2931159"/>
              <a:gd name="T23" fmla="*/ 9147 h 1504314"/>
              <a:gd name="T24" fmla="*/ 4570 w 2931159"/>
              <a:gd name="T25" fmla="*/ 9147 h 1504314"/>
              <a:gd name="T26" fmla="*/ 10665 w 2931159"/>
              <a:gd name="T27" fmla="*/ 4573 h 1504314"/>
              <a:gd name="T28" fmla="*/ 2930017 w 2931159"/>
              <a:gd name="T29" fmla="*/ 4573 h 1504314"/>
              <a:gd name="T30" fmla="*/ 2930017 w 2931159"/>
              <a:gd name="T31" fmla="*/ 1524 h 1504314"/>
              <a:gd name="T32" fmla="*/ 2928493 w 2931159"/>
              <a:gd name="T33" fmla="*/ 0 h 1504314"/>
              <a:gd name="T34" fmla="*/ 10665 w 2931159"/>
              <a:gd name="T35" fmla="*/ 1494150 h 1504314"/>
              <a:gd name="T36" fmla="*/ 4570 w 2931159"/>
              <a:gd name="T37" fmla="*/ 1494150 h 1504314"/>
              <a:gd name="T38" fmla="*/ 10665 w 2931159"/>
              <a:gd name="T39" fmla="*/ 1500249 h 1504314"/>
              <a:gd name="T40" fmla="*/ 10665 w 2931159"/>
              <a:gd name="T41" fmla="*/ 1494150 h 1504314"/>
              <a:gd name="T42" fmla="*/ 2919351 w 2931159"/>
              <a:gd name="T43" fmla="*/ 1494150 h 1504314"/>
              <a:gd name="T44" fmla="*/ 10665 w 2931159"/>
              <a:gd name="T45" fmla="*/ 1494150 h 1504314"/>
              <a:gd name="T46" fmla="*/ 10665 w 2931159"/>
              <a:gd name="T47" fmla="*/ 1500249 h 1504314"/>
              <a:gd name="T48" fmla="*/ 2919351 w 2931159"/>
              <a:gd name="T49" fmla="*/ 1500249 h 1504314"/>
              <a:gd name="T50" fmla="*/ 2919351 w 2931159"/>
              <a:gd name="T51" fmla="*/ 1494150 h 1504314"/>
              <a:gd name="T52" fmla="*/ 2919351 w 2931159"/>
              <a:gd name="T53" fmla="*/ 4573 h 1504314"/>
              <a:gd name="T54" fmla="*/ 2919351 w 2931159"/>
              <a:gd name="T55" fmla="*/ 1500249 h 1504314"/>
              <a:gd name="T56" fmla="*/ 2925446 w 2931159"/>
              <a:gd name="T57" fmla="*/ 1494150 h 1504314"/>
              <a:gd name="T58" fmla="*/ 2930017 w 2931159"/>
              <a:gd name="T59" fmla="*/ 1494150 h 1504314"/>
              <a:gd name="T60" fmla="*/ 2930017 w 2931159"/>
              <a:gd name="T61" fmla="*/ 9147 h 1504314"/>
              <a:gd name="T62" fmla="*/ 2925446 w 2931159"/>
              <a:gd name="T63" fmla="*/ 9147 h 1504314"/>
              <a:gd name="T64" fmla="*/ 2919351 w 2931159"/>
              <a:gd name="T65" fmla="*/ 4573 h 1504314"/>
              <a:gd name="T66" fmla="*/ 2930017 w 2931159"/>
              <a:gd name="T67" fmla="*/ 1494150 h 1504314"/>
              <a:gd name="T68" fmla="*/ 2925446 w 2931159"/>
              <a:gd name="T69" fmla="*/ 1494150 h 1504314"/>
              <a:gd name="T70" fmla="*/ 2919351 w 2931159"/>
              <a:gd name="T71" fmla="*/ 1500249 h 1504314"/>
              <a:gd name="T72" fmla="*/ 2930017 w 2931159"/>
              <a:gd name="T73" fmla="*/ 1500249 h 1504314"/>
              <a:gd name="T74" fmla="*/ 2930017 w 2931159"/>
              <a:gd name="T75" fmla="*/ 1494150 h 1504314"/>
              <a:gd name="T76" fmla="*/ 10665 w 2931159"/>
              <a:gd name="T77" fmla="*/ 4573 h 1504314"/>
              <a:gd name="T78" fmla="*/ 4570 w 2931159"/>
              <a:gd name="T79" fmla="*/ 9147 h 1504314"/>
              <a:gd name="T80" fmla="*/ 10665 w 2931159"/>
              <a:gd name="T81" fmla="*/ 9147 h 1504314"/>
              <a:gd name="T82" fmla="*/ 10665 w 2931159"/>
              <a:gd name="T83" fmla="*/ 4573 h 1504314"/>
              <a:gd name="T84" fmla="*/ 2919351 w 2931159"/>
              <a:gd name="T85" fmla="*/ 4573 h 1504314"/>
              <a:gd name="T86" fmla="*/ 10665 w 2931159"/>
              <a:gd name="T87" fmla="*/ 4573 h 1504314"/>
              <a:gd name="T88" fmla="*/ 10665 w 2931159"/>
              <a:gd name="T89" fmla="*/ 9147 h 1504314"/>
              <a:gd name="T90" fmla="*/ 2919351 w 2931159"/>
              <a:gd name="T91" fmla="*/ 9147 h 1504314"/>
              <a:gd name="T92" fmla="*/ 2919351 w 2931159"/>
              <a:gd name="T93" fmla="*/ 4573 h 1504314"/>
              <a:gd name="T94" fmla="*/ 2930017 w 2931159"/>
              <a:gd name="T95" fmla="*/ 4573 h 1504314"/>
              <a:gd name="T96" fmla="*/ 2919351 w 2931159"/>
              <a:gd name="T97" fmla="*/ 4573 h 1504314"/>
              <a:gd name="T98" fmla="*/ 2925446 w 2931159"/>
              <a:gd name="T99" fmla="*/ 9147 h 1504314"/>
              <a:gd name="T100" fmla="*/ 2930017 w 2931159"/>
              <a:gd name="T101" fmla="*/ 9147 h 1504314"/>
              <a:gd name="T102" fmla="*/ 2930017 w 2931159"/>
              <a:gd name="T103" fmla="*/ 4573 h 150431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931159" h="1504314">
                <a:moveTo>
                  <a:pt x="2929127" y="0"/>
                </a:moveTo>
                <a:lnTo>
                  <a:pt x="1523" y="0"/>
                </a:lnTo>
                <a:lnTo>
                  <a:pt x="0" y="1523"/>
                </a:lnTo>
                <a:lnTo>
                  <a:pt x="0" y="1502663"/>
                </a:lnTo>
                <a:lnTo>
                  <a:pt x="1523" y="1504187"/>
                </a:lnTo>
                <a:lnTo>
                  <a:pt x="2929127" y="1504187"/>
                </a:lnTo>
                <a:lnTo>
                  <a:pt x="2930651" y="1502663"/>
                </a:lnTo>
                <a:lnTo>
                  <a:pt x="2930651" y="1499615"/>
                </a:lnTo>
                <a:lnTo>
                  <a:pt x="10667" y="1499615"/>
                </a:lnTo>
                <a:lnTo>
                  <a:pt x="4571" y="1493519"/>
                </a:lnTo>
                <a:lnTo>
                  <a:pt x="10667" y="1493519"/>
                </a:lnTo>
                <a:lnTo>
                  <a:pt x="10667" y="9143"/>
                </a:lnTo>
                <a:lnTo>
                  <a:pt x="4571" y="9143"/>
                </a:lnTo>
                <a:lnTo>
                  <a:pt x="10667" y="4571"/>
                </a:lnTo>
                <a:lnTo>
                  <a:pt x="2930651" y="4571"/>
                </a:lnTo>
                <a:lnTo>
                  <a:pt x="2930651" y="1523"/>
                </a:lnTo>
                <a:lnTo>
                  <a:pt x="2929127" y="0"/>
                </a:lnTo>
                <a:close/>
              </a:path>
              <a:path w="2931159" h="1504314">
                <a:moveTo>
                  <a:pt x="10667" y="1493519"/>
                </a:moveTo>
                <a:lnTo>
                  <a:pt x="4571" y="1493519"/>
                </a:lnTo>
                <a:lnTo>
                  <a:pt x="10667" y="1499615"/>
                </a:lnTo>
                <a:lnTo>
                  <a:pt x="10667" y="1493519"/>
                </a:lnTo>
                <a:close/>
              </a:path>
              <a:path w="2931159" h="1504314">
                <a:moveTo>
                  <a:pt x="2919983" y="1493519"/>
                </a:moveTo>
                <a:lnTo>
                  <a:pt x="10667" y="1493519"/>
                </a:lnTo>
                <a:lnTo>
                  <a:pt x="10667" y="1499615"/>
                </a:lnTo>
                <a:lnTo>
                  <a:pt x="2919983" y="1499615"/>
                </a:lnTo>
                <a:lnTo>
                  <a:pt x="2919983" y="1493519"/>
                </a:lnTo>
                <a:close/>
              </a:path>
              <a:path w="2931159" h="1504314">
                <a:moveTo>
                  <a:pt x="2919983" y="4571"/>
                </a:moveTo>
                <a:lnTo>
                  <a:pt x="2919983" y="1499615"/>
                </a:lnTo>
                <a:lnTo>
                  <a:pt x="2926079" y="1493519"/>
                </a:lnTo>
                <a:lnTo>
                  <a:pt x="2930651" y="1493519"/>
                </a:lnTo>
                <a:lnTo>
                  <a:pt x="2930651" y="9143"/>
                </a:lnTo>
                <a:lnTo>
                  <a:pt x="2926079" y="9143"/>
                </a:lnTo>
                <a:lnTo>
                  <a:pt x="2919983" y="4571"/>
                </a:lnTo>
                <a:close/>
              </a:path>
              <a:path w="2931159" h="1504314">
                <a:moveTo>
                  <a:pt x="2930651" y="1493519"/>
                </a:moveTo>
                <a:lnTo>
                  <a:pt x="2926079" y="1493519"/>
                </a:lnTo>
                <a:lnTo>
                  <a:pt x="2919983" y="1499615"/>
                </a:lnTo>
                <a:lnTo>
                  <a:pt x="2930651" y="1499615"/>
                </a:lnTo>
                <a:lnTo>
                  <a:pt x="2930651" y="1493519"/>
                </a:lnTo>
                <a:close/>
              </a:path>
              <a:path w="2931159" h="1504314">
                <a:moveTo>
                  <a:pt x="10667" y="4571"/>
                </a:moveTo>
                <a:lnTo>
                  <a:pt x="4571" y="9143"/>
                </a:lnTo>
                <a:lnTo>
                  <a:pt x="10667" y="9143"/>
                </a:lnTo>
                <a:lnTo>
                  <a:pt x="10667" y="4571"/>
                </a:lnTo>
                <a:close/>
              </a:path>
              <a:path w="2931159" h="1504314">
                <a:moveTo>
                  <a:pt x="2919983" y="4571"/>
                </a:moveTo>
                <a:lnTo>
                  <a:pt x="10667" y="4571"/>
                </a:lnTo>
                <a:lnTo>
                  <a:pt x="10667" y="9143"/>
                </a:lnTo>
                <a:lnTo>
                  <a:pt x="2919983" y="9143"/>
                </a:lnTo>
                <a:lnTo>
                  <a:pt x="2919983" y="4571"/>
                </a:lnTo>
                <a:close/>
              </a:path>
              <a:path w="2931159" h="1504314">
                <a:moveTo>
                  <a:pt x="2930651" y="4571"/>
                </a:moveTo>
                <a:lnTo>
                  <a:pt x="2919983" y="4571"/>
                </a:lnTo>
                <a:lnTo>
                  <a:pt x="2926079" y="9143"/>
                </a:lnTo>
                <a:lnTo>
                  <a:pt x="2930651" y="9143"/>
                </a:lnTo>
                <a:lnTo>
                  <a:pt x="2930651" y="4571"/>
                </a:lnTo>
                <a:close/>
              </a:path>
            </a:pathLst>
          </a:custGeom>
          <a:solidFill>
            <a:srgbClr val="1400A6"/>
          </a:solidFill>
          <a:ln w="9525">
            <a:noFill/>
            <a:round/>
            <a:headEnd/>
            <a:tailEnd/>
          </a:ln>
        </p:spPr>
        <p:txBody>
          <a:bodyPr lIns="0" tIns="0" rIns="0" bIns="0"/>
          <a:lstStyle/>
          <a:p>
            <a:endParaRPr lang="en-GB"/>
          </a:p>
        </p:txBody>
      </p:sp>
      <p:sp>
        <p:nvSpPr>
          <p:cNvPr id="26" name="object 25"/>
          <p:cNvSpPr txBox="1">
            <a:spLocks noChangeArrowheads="1"/>
          </p:cNvSpPr>
          <p:nvPr/>
        </p:nvSpPr>
        <p:spPr bwMode="auto">
          <a:xfrm>
            <a:off x="6224885" y="5160118"/>
            <a:ext cx="2657475" cy="1398844"/>
          </a:xfrm>
          <a:prstGeom prst="rect">
            <a:avLst/>
          </a:prstGeom>
          <a:noFill/>
          <a:ln w="9525">
            <a:noFill/>
            <a:miter lim="800000"/>
            <a:headEnd/>
            <a:tailEnd/>
          </a:ln>
        </p:spPr>
        <p:txBody>
          <a:bodyPr lIns="0" tIns="0" rIns="0" bIns="0">
            <a:spAutoFit/>
          </a:bodyPr>
          <a:lstStyle/>
          <a:p>
            <a:pPr marL="12700">
              <a:lnSpc>
                <a:spcPct val="101000"/>
              </a:lnSpc>
            </a:pPr>
            <a:r>
              <a:rPr lang="en-US" altLang="en-US" sz="1500" dirty="0">
                <a:solidFill>
                  <a:srgbClr val="1400A6"/>
                </a:solidFill>
                <a:latin typeface="Trebuchet MS" pitchFamily="34" charset="0"/>
              </a:rPr>
              <a:t>7.  You can also use the App to </a:t>
            </a:r>
            <a:r>
              <a:rPr lang="en-US" altLang="en-US" sz="1500" dirty="0" smtClean="0">
                <a:solidFill>
                  <a:srgbClr val="1400A6"/>
                </a:solidFill>
                <a:latin typeface="Trebuchet MS" pitchFamily="34" charset="0"/>
              </a:rPr>
              <a:t>make voice </a:t>
            </a:r>
            <a:r>
              <a:rPr lang="en-US" altLang="en-US" sz="1500" dirty="0">
                <a:solidFill>
                  <a:srgbClr val="1400A6"/>
                </a:solidFill>
                <a:latin typeface="Trebuchet MS" pitchFamily="34" charset="0"/>
              </a:rPr>
              <a:t>or video call over </a:t>
            </a:r>
            <a:r>
              <a:rPr lang="en-US" altLang="en-US" sz="1500" dirty="0" err="1">
                <a:solidFill>
                  <a:srgbClr val="1400A6"/>
                </a:solidFill>
                <a:latin typeface="Trebuchet MS" pitchFamily="34" charset="0"/>
              </a:rPr>
              <a:t>WiFi</a:t>
            </a:r>
            <a:r>
              <a:rPr lang="en-US" altLang="en-US" sz="1500" dirty="0">
                <a:solidFill>
                  <a:srgbClr val="1400A6"/>
                </a:solidFill>
                <a:latin typeface="Trebuchet MS" pitchFamily="34" charset="0"/>
              </a:rPr>
              <a:t>, which for international calls is free and an excellent alternative to expensive land line calls.</a:t>
            </a:r>
            <a:endParaRPr lang="en-US" altLang="en-US" sz="1500" dirty="0">
              <a:latin typeface="Trebuchet MS" pitchFamily="34" charset="0"/>
            </a:endParaRPr>
          </a:p>
        </p:txBody>
      </p:sp>
      <p:sp>
        <p:nvSpPr>
          <p:cNvPr id="27" name="object 26"/>
          <p:cNvSpPr>
            <a:spLocks noChangeArrowheads="1"/>
          </p:cNvSpPr>
          <p:nvPr/>
        </p:nvSpPr>
        <p:spPr bwMode="auto">
          <a:xfrm>
            <a:off x="3391966" y="332656"/>
            <a:ext cx="2116138" cy="1619250"/>
          </a:xfrm>
          <a:prstGeom prst="rect">
            <a:avLst/>
          </a:prstGeom>
          <a:blipFill dpi="0" rotWithShape="1">
            <a:blip r:embed="rId4" cstate="print"/>
            <a:srcRect/>
            <a:stretch>
              <a:fillRect/>
            </a:stretch>
          </a:blipFill>
          <a:ln w="9525">
            <a:noFill/>
            <a:miter lim="800000"/>
            <a:headEnd/>
            <a:tailEnd/>
          </a:ln>
        </p:spPr>
        <p:txBody>
          <a:bodyPr lIns="0" tIns="0" rIns="0" bIns="0"/>
          <a:lstStyle/>
          <a:p>
            <a:endParaRPr lang="en-US" altLang="en-US"/>
          </a:p>
        </p:txBody>
      </p:sp>
      <p:sp>
        <p:nvSpPr>
          <p:cNvPr id="28" name="object 27"/>
          <p:cNvSpPr>
            <a:spLocks noChangeArrowheads="1"/>
          </p:cNvSpPr>
          <p:nvPr/>
        </p:nvSpPr>
        <p:spPr bwMode="auto">
          <a:xfrm>
            <a:off x="177354" y="5493494"/>
            <a:ext cx="2817812" cy="1095375"/>
          </a:xfrm>
          <a:prstGeom prst="rect">
            <a:avLst/>
          </a:prstGeom>
          <a:blipFill dpi="0" rotWithShape="1">
            <a:blip r:embed="rId5" cstate="print"/>
            <a:srcRect/>
            <a:stretch>
              <a:fillRect/>
            </a:stretch>
          </a:blipFill>
          <a:ln w="9525">
            <a:noFill/>
            <a:miter lim="800000"/>
            <a:headEnd/>
            <a:tailEnd/>
          </a:ln>
        </p:spPr>
        <p:txBody>
          <a:bodyPr lIns="0" tIns="0" rIns="0" bIns="0"/>
          <a:lstStyle/>
          <a:p>
            <a:endParaRPr lang="en-US" altLang="en-US"/>
          </a:p>
        </p:txBody>
      </p:sp>
      <p:sp>
        <p:nvSpPr>
          <p:cNvPr id="29" name="object 28"/>
          <p:cNvSpPr>
            <a:spLocks/>
          </p:cNvSpPr>
          <p:nvPr/>
        </p:nvSpPr>
        <p:spPr bwMode="auto">
          <a:xfrm>
            <a:off x="2693541" y="5637956"/>
            <a:ext cx="276225" cy="592138"/>
          </a:xfrm>
          <a:custGeom>
            <a:avLst/>
            <a:gdLst>
              <a:gd name="T0" fmla="*/ 28955 w 276225"/>
              <a:gd name="T1" fmla="*/ 111073 h 593089"/>
              <a:gd name="T2" fmla="*/ 21335 w 276225"/>
              <a:gd name="T3" fmla="*/ 456466 h 593089"/>
              <a:gd name="T4" fmla="*/ 138683 w 276225"/>
              <a:gd name="T5" fmla="*/ 591884 h 593089"/>
              <a:gd name="T6" fmla="*/ 129539 w 276225"/>
              <a:gd name="T7" fmla="*/ 559932 h 593089"/>
              <a:gd name="T8" fmla="*/ 115823 w 276225"/>
              <a:gd name="T9" fmla="*/ 553845 h 593089"/>
              <a:gd name="T10" fmla="*/ 96011 w 276225"/>
              <a:gd name="T11" fmla="*/ 538630 h 593089"/>
              <a:gd name="T12" fmla="*/ 73913 w 276225"/>
              <a:gd name="T13" fmla="*/ 503634 h 593089"/>
              <a:gd name="T14" fmla="*/ 46100 w 276225"/>
              <a:gd name="T15" fmla="*/ 426035 h 593089"/>
              <a:gd name="T16" fmla="*/ 33527 w 276225"/>
              <a:gd name="T17" fmla="*/ 351479 h 593089"/>
              <a:gd name="T18" fmla="*/ 45719 w 276225"/>
              <a:gd name="T19" fmla="*/ 164327 h 593089"/>
              <a:gd name="T20" fmla="*/ 65531 w 276225"/>
              <a:gd name="T21" fmla="*/ 103465 h 593089"/>
              <a:gd name="T22" fmla="*/ 91439 w 276225"/>
              <a:gd name="T23" fmla="*/ 59340 h 593089"/>
              <a:gd name="T24" fmla="*/ 111251 w 276225"/>
              <a:gd name="T25" fmla="*/ 39559 h 593089"/>
              <a:gd name="T26" fmla="*/ 124967 w 276225"/>
              <a:gd name="T27" fmla="*/ 31952 h 593089"/>
              <a:gd name="T28" fmla="*/ 169163 w 276225"/>
              <a:gd name="T29" fmla="*/ 6085 h 593089"/>
              <a:gd name="T30" fmla="*/ 146303 w 276225"/>
              <a:gd name="T31" fmla="*/ 559932 h 593089"/>
              <a:gd name="T32" fmla="*/ 118871 w 276225"/>
              <a:gd name="T33" fmla="*/ 555367 h 593089"/>
              <a:gd name="T34" fmla="*/ 160019 w 276225"/>
              <a:gd name="T35" fmla="*/ 553845 h 593089"/>
              <a:gd name="T36" fmla="*/ 170687 w 276225"/>
              <a:gd name="T37" fmla="*/ 547759 h 593089"/>
              <a:gd name="T38" fmla="*/ 175259 w 276225"/>
              <a:gd name="T39" fmla="*/ 541673 h 593089"/>
              <a:gd name="T40" fmla="*/ 179831 w 276225"/>
              <a:gd name="T41" fmla="*/ 537108 h 593089"/>
              <a:gd name="T42" fmla="*/ 96011 w 276225"/>
              <a:gd name="T43" fmla="*/ 537108 h 593089"/>
              <a:gd name="T44" fmla="*/ 184403 w 276225"/>
              <a:gd name="T45" fmla="*/ 532544 h 593089"/>
              <a:gd name="T46" fmla="*/ 82295 w 276225"/>
              <a:gd name="T47" fmla="*/ 520371 h 593089"/>
              <a:gd name="T48" fmla="*/ 230123 w 276225"/>
              <a:gd name="T49" fmla="*/ 518850 h 593089"/>
              <a:gd name="T50" fmla="*/ 74675 w 276225"/>
              <a:gd name="T51" fmla="*/ 505156 h 593089"/>
              <a:gd name="T52" fmla="*/ 239267 w 276225"/>
              <a:gd name="T53" fmla="*/ 500591 h 593089"/>
              <a:gd name="T54" fmla="*/ 225551 w 276225"/>
              <a:gd name="T55" fmla="*/ 447337 h 593089"/>
              <a:gd name="T56" fmla="*/ 246887 w 276225"/>
              <a:gd name="T57" fmla="*/ 479289 h 593089"/>
              <a:gd name="T58" fmla="*/ 50291 w 276225"/>
              <a:gd name="T59" fmla="*/ 447337 h 593089"/>
              <a:gd name="T60" fmla="*/ 262127 w 276225"/>
              <a:gd name="T61" fmla="*/ 426035 h 593089"/>
              <a:gd name="T62" fmla="*/ 45719 w 276225"/>
              <a:gd name="T63" fmla="*/ 424513 h 593089"/>
              <a:gd name="T64" fmla="*/ 271271 w 276225"/>
              <a:gd name="T65" fmla="*/ 380388 h 593089"/>
              <a:gd name="T66" fmla="*/ 36755 w 276225"/>
              <a:gd name="T67" fmla="*/ 377345 h 593089"/>
              <a:gd name="T68" fmla="*/ 274400 w 276225"/>
              <a:gd name="T69" fmla="*/ 351479 h 593089"/>
              <a:gd name="T70" fmla="*/ 33527 w 276225"/>
              <a:gd name="T71" fmla="*/ 349957 h 593089"/>
              <a:gd name="T72" fmla="*/ 245363 w 276225"/>
              <a:gd name="T73" fmla="*/ 322569 h 593089"/>
              <a:gd name="T74" fmla="*/ 240791 w 276225"/>
              <a:gd name="T75" fmla="*/ 214538 h 593089"/>
              <a:gd name="T76" fmla="*/ 274319 w 276225"/>
              <a:gd name="T77" fmla="*/ 237362 h 593089"/>
              <a:gd name="T78" fmla="*/ 39982 w 276225"/>
              <a:gd name="T79" fmla="*/ 188672 h 593089"/>
              <a:gd name="T80" fmla="*/ 266699 w 276225"/>
              <a:gd name="T81" fmla="*/ 184107 h 593089"/>
              <a:gd name="T82" fmla="*/ 217931 w 276225"/>
              <a:gd name="T83" fmla="*/ 121724 h 593089"/>
              <a:gd name="T84" fmla="*/ 254507 w 276225"/>
              <a:gd name="T85" fmla="*/ 133896 h 593089"/>
              <a:gd name="T86" fmla="*/ 57911 w 276225"/>
              <a:gd name="T87" fmla="*/ 123245 h 593089"/>
              <a:gd name="T88" fmla="*/ 219455 w 276225"/>
              <a:gd name="T89" fmla="*/ 123245 h 593089"/>
              <a:gd name="T90" fmla="*/ 73151 w 276225"/>
              <a:gd name="T91" fmla="*/ 86728 h 593089"/>
              <a:gd name="T92" fmla="*/ 236454 w 276225"/>
              <a:gd name="T93" fmla="*/ 85206 h 593089"/>
              <a:gd name="T94" fmla="*/ 82295 w 276225"/>
              <a:gd name="T95" fmla="*/ 71512 h 593089"/>
              <a:gd name="T96" fmla="*/ 221395 w 276225"/>
              <a:gd name="T97" fmla="*/ 57818 h 593089"/>
              <a:gd name="T98" fmla="*/ 175259 w 276225"/>
              <a:gd name="T99" fmla="*/ 47167 h 593089"/>
              <a:gd name="T100" fmla="*/ 102615 w 276225"/>
              <a:gd name="T101" fmla="*/ 47167 h 593089"/>
              <a:gd name="T102" fmla="*/ 175259 w 276225"/>
              <a:gd name="T103" fmla="*/ 48689 h 593089"/>
              <a:gd name="T104" fmla="*/ 109727 w 276225"/>
              <a:gd name="T105" fmla="*/ 41081 h 593089"/>
              <a:gd name="T106" fmla="*/ 208787 w 276225"/>
              <a:gd name="T107" fmla="*/ 39559 h 593089"/>
              <a:gd name="T108" fmla="*/ 201167 w 276225"/>
              <a:gd name="T109" fmla="*/ 30430 h 593089"/>
              <a:gd name="T110" fmla="*/ 161543 w 276225"/>
              <a:gd name="T111" fmla="*/ 38038 h 593089"/>
              <a:gd name="T112" fmla="*/ 124967 w 276225"/>
              <a:gd name="T113" fmla="*/ 31952 h 593089"/>
              <a:gd name="T114" fmla="*/ 150875 w 276225"/>
              <a:gd name="T115" fmla="*/ 31952 h 593089"/>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0" t="0" r="r" b="b"/>
            <a:pathLst>
              <a:path w="276225" h="593089">
                <a:moveTo>
                  <a:pt x="146303" y="0"/>
                </a:moveTo>
                <a:lnTo>
                  <a:pt x="129539" y="0"/>
                </a:lnTo>
                <a:lnTo>
                  <a:pt x="114299" y="3047"/>
                </a:lnTo>
                <a:lnTo>
                  <a:pt x="79247" y="25907"/>
                </a:lnTo>
                <a:lnTo>
                  <a:pt x="47243" y="71627"/>
                </a:lnTo>
                <a:lnTo>
                  <a:pt x="28955" y="111251"/>
                </a:lnTo>
                <a:lnTo>
                  <a:pt x="15239" y="158495"/>
                </a:lnTo>
                <a:lnTo>
                  <a:pt x="6095" y="210311"/>
                </a:lnTo>
                <a:lnTo>
                  <a:pt x="0" y="266699"/>
                </a:lnTo>
                <a:lnTo>
                  <a:pt x="0" y="324611"/>
                </a:lnTo>
                <a:lnTo>
                  <a:pt x="9143" y="408431"/>
                </a:lnTo>
                <a:lnTo>
                  <a:pt x="21335" y="457199"/>
                </a:lnTo>
                <a:lnTo>
                  <a:pt x="36575" y="501395"/>
                </a:lnTo>
                <a:lnTo>
                  <a:pt x="47243" y="519683"/>
                </a:lnTo>
                <a:lnTo>
                  <a:pt x="56387" y="536447"/>
                </a:lnTo>
                <a:lnTo>
                  <a:pt x="86867" y="571499"/>
                </a:lnTo>
                <a:lnTo>
                  <a:pt x="129539" y="591311"/>
                </a:lnTo>
                <a:lnTo>
                  <a:pt x="138683" y="592835"/>
                </a:lnTo>
                <a:lnTo>
                  <a:pt x="161543" y="588263"/>
                </a:lnTo>
                <a:lnTo>
                  <a:pt x="169163" y="585215"/>
                </a:lnTo>
                <a:lnTo>
                  <a:pt x="184403" y="576071"/>
                </a:lnTo>
                <a:lnTo>
                  <a:pt x="190499" y="571499"/>
                </a:lnTo>
                <a:lnTo>
                  <a:pt x="201167" y="560831"/>
                </a:lnTo>
                <a:lnTo>
                  <a:pt x="129539" y="560831"/>
                </a:lnTo>
                <a:lnTo>
                  <a:pt x="123443" y="559307"/>
                </a:lnTo>
                <a:lnTo>
                  <a:pt x="124967" y="559307"/>
                </a:lnTo>
                <a:lnTo>
                  <a:pt x="121919" y="557783"/>
                </a:lnTo>
                <a:lnTo>
                  <a:pt x="120395" y="557783"/>
                </a:lnTo>
                <a:lnTo>
                  <a:pt x="114299" y="554735"/>
                </a:lnTo>
                <a:lnTo>
                  <a:pt x="115823" y="554735"/>
                </a:lnTo>
                <a:lnTo>
                  <a:pt x="109727" y="551687"/>
                </a:lnTo>
                <a:lnTo>
                  <a:pt x="111251" y="551687"/>
                </a:lnTo>
                <a:lnTo>
                  <a:pt x="107187" y="548639"/>
                </a:lnTo>
                <a:lnTo>
                  <a:pt x="106679" y="548639"/>
                </a:lnTo>
                <a:lnTo>
                  <a:pt x="97535" y="539495"/>
                </a:lnTo>
                <a:lnTo>
                  <a:pt x="96011" y="539495"/>
                </a:lnTo>
                <a:lnTo>
                  <a:pt x="91439" y="533399"/>
                </a:lnTo>
                <a:lnTo>
                  <a:pt x="92963" y="533399"/>
                </a:lnTo>
                <a:lnTo>
                  <a:pt x="83481" y="521207"/>
                </a:lnTo>
                <a:lnTo>
                  <a:pt x="82295" y="521207"/>
                </a:lnTo>
                <a:lnTo>
                  <a:pt x="73151" y="504443"/>
                </a:lnTo>
                <a:lnTo>
                  <a:pt x="73913" y="504443"/>
                </a:lnTo>
                <a:lnTo>
                  <a:pt x="66293" y="489203"/>
                </a:lnTo>
                <a:lnTo>
                  <a:pt x="65531" y="489203"/>
                </a:lnTo>
                <a:lnTo>
                  <a:pt x="57911" y="469391"/>
                </a:lnTo>
                <a:lnTo>
                  <a:pt x="50291" y="448055"/>
                </a:lnTo>
                <a:lnTo>
                  <a:pt x="51434" y="448055"/>
                </a:lnTo>
                <a:lnTo>
                  <a:pt x="46100" y="426719"/>
                </a:lnTo>
                <a:lnTo>
                  <a:pt x="45719" y="426719"/>
                </a:lnTo>
                <a:lnTo>
                  <a:pt x="39623" y="402335"/>
                </a:lnTo>
                <a:lnTo>
                  <a:pt x="36755" y="377951"/>
                </a:lnTo>
                <a:lnTo>
                  <a:pt x="36575" y="377951"/>
                </a:lnTo>
                <a:lnTo>
                  <a:pt x="33697" y="352043"/>
                </a:lnTo>
                <a:lnTo>
                  <a:pt x="33527" y="352043"/>
                </a:lnTo>
                <a:lnTo>
                  <a:pt x="32084" y="324611"/>
                </a:lnTo>
                <a:lnTo>
                  <a:pt x="30479" y="295655"/>
                </a:lnTo>
                <a:lnTo>
                  <a:pt x="33527" y="240791"/>
                </a:lnTo>
                <a:lnTo>
                  <a:pt x="39623" y="188975"/>
                </a:lnTo>
                <a:lnTo>
                  <a:pt x="39982" y="188975"/>
                </a:lnTo>
                <a:lnTo>
                  <a:pt x="45719" y="164591"/>
                </a:lnTo>
                <a:lnTo>
                  <a:pt x="46126" y="164591"/>
                </a:lnTo>
                <a:lnTo>
                  <a:pt x="51815" y="143255"/>
                </a:lnTo>
                <a:lnTo>
                  <a:pt x="50291" y="143255"/>
                </a:lnTo>
                <a:lnTo>
                  <a:pt x="57911" y="121919"/>
                </a:lnTo>
                <a:lnTo>
                  <a:pt x="58498" y="121919"/>
                </a:lnTo>
                <a:lnTo>
                  <a:pt x="65531" y="103631"/>
                </a:lnTo>
                <a:lnTo>
                  <a:pt x="73913" y="86867"/>
                </a:lnTo>
                <a:lnTo>
                  <a:pt x="73151" y="86867"/>
                </a:lnTo>
                <a:lnTo>
                  <a:pt x="82295" y="70103"/>
                </a:lnTo>
                <a:lnTo>
                  <a:pt x="83481" y="70103"/>
                </a:lnTo>
                <a:lnTo>
                  <a:pt x="91778" y="59435"/>
                </a:lnTo>
                <a:lnTo>
                  <a:pt x="91439" y="59435"/>
                </a:lnTo>
                <a:lnTo>
                  <a:pt x="96011" y="53339"/>
                </a:lnTo>
                <a:lnTo>
                  <a:pt x="102107" y="47243"/>
                </a:lnTo>
                <a:lnTo>
                  <a:pt x="102615" y="47243"/>
                </a:lnTo>
                <a:lnTo>
                  <a:pt x="106679" y="44195"/>
                </a:lnTo>
                <a:lnTo>
                  <a:pt x="105155" y="44195"/>
                </a:lnTo>
                <a:lnTo>
                  <a:pt x="111251" y="39623"/>
                </a:lnTo>
                <a:lnTo>
                  <a:pt x="111759" y="39623"/>
                </a:lnTo>
                <a:lnTo>
                  <a:pt x="115823" y="36575"/>
                </a:lnTo>
                <a:lnTo>
                  <a:pt x="117347" y="36575"/>
                </a:lnTo>
                <a:lnTo>
                  <a:pt x="120395" y="35051"/>
                </a:lnTo>
                <a:lnTo>
                  <a:pt x="118871" y="35051"/>
                </a:lnTo>
                <a:lnTo>
                  <a:pt x="124967" y="32003"/>
                </a:lnTo>
                <a:lnTo>
                  <a:pt x="128015" y="32003"/>
                </a:lnTo>
                <a:lnTo>
                  <a:pt x="134111" y="30479"/>
                </a:lnTo>
                <a:lnTo>
                  <a:pt x="201167" y="30479"/>
                </a:lnTo>
                <a:lnTo>
                  <a:pt x="190499" y="19811"/>
                </a:lnTo>
                <a:lnTo>
                  <a:pt x="184403" y="15239"/>
                </a:lnTo>
                <a:lnTo>
                  <a:pt x="169163" y="6095"/>
                </a:lnTo>
                <a:lnTo>
                  <a:pt x="161543" y="3047"/>
                </a:lnTo>
                <a:lnTo>
                  <a:pt x="146303" y="0"/>
                </a:lnTo>
                <a:close/>
              </a:path>
              <a:path w="276225" h="593089">
                <a:moveTo>
                  <a:pt x="156971" y="556259"/>
                </a:moveTo>
                <a:lnTo>
                  <a:pt x="150875" y="559307"/>
                </a:lnTo>
                <a:lnTo>
                  <a:pt x="152399" y="559307"/>
                </a:lnTo>
                <a:lnTo>
                  <a:pt x="146303" y="560831"/>
                </a:lnTo>
                <a:lnTo>
                  <a:pt x="201167" y="560831"/>
                </a:lnTo>
                <a:lnTo>
                  <a:pt x="202691" y="559307"/>
                </a:lnTo>
                <a:lnTo>
                  <a:pt x="203911" y="557783"/>
                </a:lnTo>
                <a:lnTo>
                  <a:pt x="155447" y="557783"/>
                </a:lnTo>
                <a:lnTo>
                  <a:pt x="156971" y="556259"/>
                </a:lnTo>
                <a:close/>
              </a:path>
              <a:path w="276225" h="593089">
                <a:moveTo>
                  <a:pt x="118871" y="556259"/>
                </a:moveTo>
                <a:lnTo>
                  <a:pt x="120395" y="557783"/>
                </a:lnTo>
                <a:lnTo>
                  <a:pt x="121919" y="557783"/>
                </a:lnTo>
                <a:lnTo>
                  <a:pt x="118871" y="556259"/>
                </a:lnTo>
                <a:close/>
              </a:path>
              <a:path w="276225" h="593089">
                <a:moveTo>
                  <a:pt x="170687" y="547115"/>
                </a:moveTo>
                <a:lnTo>
                  <a:pt x="166115" y="551687"/>
                </a:lnTo>
                <a:lnTo>
                  <a:pt x="160019" y="554735"/>
                </a:lnTo>
                <a:lnTo>
                  <a:pt x="161543" y="554735"/>
                </a:lnTo>
                <a:lnTo>
                  <a:pt x="155447" y="557783"/>
                </a:lnTo>
                <a:lnTo>
                  <a:pt x="203911" y="557783"/>
                </a:lnTo>
                <a:lnTo>
                  <a:pt x="208787" y="551687"/>
                </a:lnTo>
                <a:lnTo>
                  <a:pt x="210921" y="548639"/>
                </a:lnTo>
                <a:lnTo>
                  <a:pt x="170687" y="548639"/>
                </a:lnTo>
                <a:lnTo>
                  <a:pt x="170687" y="547115"/>
                </a:lnTo>
                <a:close/>
              </a:path>
              <a:path w="276225" h="593089">
                <a:moveTo>
                  <a:pt x="105155" y="547115"/>
                </a:moveTo>
                <a:lnTo>
                  <a:pt x="106679" y="548639"/>
                </a:lnTo>
                <a:lnTo>
                  <a:pt x="107187" y="548639"/>
                </a:lnTo>
                <a:lnTo>
                  <a:pt x="105155" y="547115"/>
                </a:lnTo>
                <a:close/>
              </a:path>
              <a:path w="276225" h="593089">
                <a:moveTo>
                  <a:pt x="175259" y="542543"/>
                </a:moveTo>
                <a:lnTo>
                  <a:pt x="170687" y="548639"/>
                </a:lnTo>
                <a:lnTo>
                  <a:pt x="210921" y="548639"/>
                </a:lnTo>
                <a:lnTo>
                  <a:pt x="214121" y="544067"/>
                </a:lnTo>
                <a:lnTo>
                  <a:pt x="175259" y="544067"/>
                </a:lnTo>
                <a:lnTo>
                  <a:pt x="175259" y="542543"/>
                </a:lnTo>
                <a:close/>
              </a:path>
              <a:path w="276225" h="593089">
                <a:moveTo>
                  <a:pt x="179831" y="537971"/>
                </a:moveTo>
                <a:lnTo>
                  <a:pt x="175259" y="544067"/>
                </a:lnTo>
                <a:lnTo>
                  <a:pt x="214121" y="544067"/>
                </a:lnTo>
                <a:lnTo>
                  <a:pt x="217322" y="539495"/>
                </a:lnTo>
                <a:lnTo>
                  <a:pt x="179831" y="539495"/>
                </a:lnTo>
                <a:lnTo>
                  <a:pt x="179831" y="537971"/>
                </a:lnTo>
                <a:close/>
              </a:path>
              <a:path w="276225" h="593089">
                <a:moveTo>
                  <a:pt x="96011" y="537971"/>
                </a:moveTo>
                <a:lnTo>
                  <a:pt x="96011" y="539495"/>
                </a:lnTo>
                <a:lnTo>
                  <a:pt x="97535" y="539495"/>
                </a:lnTo>
                <a:lnTo>
                  <a:pt x="96011" y="537971"/>
                </a:lnTo>
                <a:close/>
              </a:path>
              <a:path w="276225" h="593089">
                <a:moveTo>
                  <a:pt x="230123" y="519683"/>
                </a:moveTo>
                <a:lnTo>
                  <a:pt x="195071" y="519683"/>
                </a:lnTo>
                <a:lnTo>
                  <a:pt x="184403" y="533399"/>
                </a:lnTo>
                <a:lnTo>
                  <a:pt x="179831" y="539495"/>
                </a:lnTo>
                <a:lnTo>
                  <a:pt x="217322" y="539495"/>
                </a:lnTo>
                <a:lnTo>
                  <a:pt x="219455" y="536447"/>
                </a:lnTo>
                <a:lnTo>
                  <a:pt x="230123" y="519683"/>
                </a:lnTo>
                <a:close/>
              </a:path>
              <a:path w="276225" h="593089">
                <a:moveTo>
                  <a:pt x="82295" y="519683"/>
                </a:moveTo>
                <a:lnTo>
                  <a:pt x="82295" y="521207"/>
                </a:lnTo>
                <a:lnTo>
                  <a:pt x="83481" y="521207"/>
                </a:lnTo>
                <a:lnTo>
                  <a:pt x="82295" y="519683"/>
                </a:lnTo>
                <a:close/>
              </a:path>
              <a:path w="276225" h="593089">
                <a:moveTo>
                  <a:pt x="202691" y="504443"/>
                </a:moveTo>
                <a:lnTo>
                  <a:pt x="193547" y="521207"/>
                </a:lnTo>
                <a:lnTo>
                  <a:pt x="195071" y="519683"/>
                </a:lnTo>
                <a:lnTo>
                  <a:pt x="230123" y="519683"/>
                </a:lnTo>
                <a:lnTo>
                  <a:pt x="236981" y="505967"/>
                </a:lnTo>
                <a:lnTo>
                  <a:pt x="202691" y="505967"/>
                </a:lnTo>
                <a:lnTo>
                  <a:pt x="202691" y="504443"/>
                </a:lnTo>
                <a:close/>
              </a:path>
              <a:path w="276225" h="593089">
                <a:moveTo>
                  <a:pt x="73913" y="504443"/>
                </a:moveTo>
                <a:lnTo>
                  <a:pt x="73151" y="504443"/>
                </a:lnTo>
                <a:lnTo>
                  <a:pt x="74675" y="505967"/>
                </a:lnTo>
                <a:lnTo>
                  <a:pt x="73913" y="504443"/>
                </a:lnTo>
                <a:close/>
              </a:path>
              <a:path w="276225" h="593089">
                <a:moveTo>
                  <a:pt x="244166" y="487679"/>
                </a:moveTo>
                <a:lnTo>
                  <a:pt x="211835" y="487679"/>
                </a:lnTo>
                <a:lnTo>
                  <a:pt x="202691" y="505967"/>
                </a:lnTo>
                <a:lnTo>
                  <a:pt x="236981" y="505967"/>
                </a:lnTo>
                <a:lnTo>
                  <a:pt x="239267" y="501395"/>
                </a:lnTo>
                <a:lnTo>
                  <a:pt x="244166" y="487679"/>
                </a:lnTo>
                <a:close/>
              </a:path>
              <a:path w="276225" h="593089">
                <a:moveTo>
                  <a:pt x="65531" y="487679"/>
                </a:moveTo>
                <a:lnTo>
                  <a:pt x="65531" y="489203"/>
                </a:lnTo>
                <a:lnTo>
                  <a:pt x="66293" y="489203"/>
                </a:lnTo>
                <a:lnTo>
                  <a:pt x="65531" y="487679"/>
                </a:lnTo>
                <a:close/>
              </a:path>
              <a:path w="276225" h="593089">
                <a:moveTo>
                  <a:pt x="225551" y="448055"/>
                </a:moveTo>
                <a:lnTo>
                  <a:pt x="217931" y="469391"/>
                </a:lnTo>
                <a:lnTo>
                  <a:pt x="219455" y="469391"/>
                </a:lnTo>
                <a:lnTo>
                  <a:pt x="210311" y="489203"/>
                </a:lnTo>
                <a:lnTo>
                  <a:pt x="211835" y="487679"/>
                </a:lnTo>
                <a:lnTo>
                  <a:pt x="244166" y="487679"/>
                </a:lnTo>
                <a:lnTo>
                  <a:pt x="246887" y="480059"/>
                </a:lnTo>
                <a:lnTo>
                  <a:pt x="254507" y="457199"/>
                </a:lnTo>
                <a:lnTo>
                  <a:pt x="256412" y="449579"/>
                </a:lnTo>
                <a:lnTo>
                  <a:pt x="225551" y="449579"/>
                </a:lnTo>
                <a:lnTo>
                  <a:pt x="225551" y="448055"/>
                </a:lnTo>
                <a:close/>
              </a:path>
              <a:path w="276225" h="593089">
                <a:moveTo>
                  <a:pt x="51434" y="448055"/>
                </a:moveTo>
                <a:lnTo>
                  <a:pt x="50291" y="448055"/>
                </a:lnTo>
                <a:lnTo>
                  <a:pt x="51815" y="449579"/>
                </a:lnTo>
                <a:lnTo>
                  <a:pt x="51434" y="448055"/>
                </a:lnTo>
                <a:close/>
              </a:path>
              <a:path w="276225" h="593089">
                <a:moveTo>
                  <a:pt x="231647" y="425195"/>
                </a:moveTo>
                <a:lnTo>
                  <a:pt x="225551" y="449579"/>
                </a:lnTo>
                <a:lnTo>
                  <a:pt x="256412" y="449579"/>
                </a:lnTo>
                <a:lnTo>
                  <a:pt x="262127" y="426719"/>
                </a:lnTo>
                <a:lnTo>
                  <a:pt x="231647" y="426719"/>
                </a:lnTo>
                <a:lnTo>
                  <a:pt x="231647" y="425195"/>
                </a:lnTo>
                <a:close/>
              </a:path>
              <a:path w="276225" h="593089">
                <a:moveTo>
                  <a:pt x="45719" y="425195"/>
                </a:moveTo>
                <a:lnTo>
                  <a:pt x="45719" y="426719"/>
                </a:lnTo>
                <a:lnTo>
                  <a:pt x="46100" y="426719"/>
                </a:lnTo>
                <a:lnTo>
                  <a:pt x="45719" y="425195"/>
                </a:lnTo>
                <a:close/>
              </a:path>
              <a:path w="276225" h="593089">
                <a:moveTo>
                  <a:pt x="240791" y="376427"/>
                </a:moveTo>
                <a:lnTo>
                  <a:pt x="236219" y="402335"/>
                </a:lnTo>
                <a:lnTo>
                  <a:pt x="231647" y="426719"/>
                </a:lnTo>
                <a:lnTo>
                  <a:pt x="262127" y="426719"/>
                </a:lnTo>
                <a:lnTo>
                  <a:pt x="266699" y="408431"/>
                </a:lnTo>
                <a:lnTo>
                  <a:pt x="271271" y="380999"/>
                </a:lnTo>
                <a:lnTo>
                  <a:pt x="271610" y="377951"/>
                </a:lnTo>
                <a:lnTo>
                  <a:pt x="240791" y="377951"/>
                </a:lnTo>
                <a:lnTo>
                  <a:pt x="240791" y="376427"/>
                </a:lnTo>
                <a:close/>
              </a:path>
              <a:path w="276225" h="593089">
                <a:moveTo>
                  <a:pt x="36575" y="376427"/>
                </a:moveTo>
                <a:lnTo>
                  <a:pt x="36575" y="377951"/>
                </a:lnTo>
                <a:lnTo>
                  <a:pt x="36755" y="377951"/>
                </a:lnTo>
                <a:lnTo>
                  <a:pt x="36575" y="376427"/>
                </a:lnTo>
                <a:close/>
              </a:path>
              <a:path w="276225" h="593089">
                <a:moveTo>
                  <a:pt x="243839" y="350519"/>
                </a:moveTo>
                <a:lnTo>
                  <a:pt x="240791" y="377951"/>
                </a:lnTo>
                <a:lnTo>
                  <a:pt x="271610" y="377951"/>
                </a:lnTo>
                <a:lnTo>
                  <a:pt x="274319" y="353567"/>
                </a:lnTo>
                <a:lnTo>
                  <a:pt x="274400" y="352043"/>
                </a:lnTo>
                <a:lnTo>
                  <a:pt x="243839" y="352043"/>
                </a:lnTo>
                <a:lnTo>
                  <a:pt x="243839" y="350519"/>
                </a:lnTo>
                <a:close/>
              </a:path>
              <a:path w="276225" h="593089">
                <a:moveTo>
                  <a:pt x="33527" y="350519"/>
                </a:moveTo>
                <a:lnTo>
                  <a:pt x="33527" y="352043"/>
                </a:lnTo>
                <a:lnTo>
                  <a:pt x="33697" y="352043"/>
                </a:lnTo>
                <a:lnTo>
                  <a:pt x="33527" y="350519"/>
                </a:lnTo>
                <a:close/>
              </a:path>
              <a:path w="276225" h="593089">
                <a:moveTo>
                  <a:pt x="245363" y="323087"/>
                </a:moveTo>
                <a:lnTo>
                  <a:pt x="243839" y="352043"/>
                </a:lnTo>
                <a:lnTo>
                  <a:pt x="274400" y="352043"/>
                </a:lnTo>
                <a:lnTo>
                  <a:pt x="275843" y="324611"/>
                </a:lnTo>
                <a:lnTo>
                  <a:pt x="245363" y="324611"/>
                </a:lnTo>
                <a:lnTo>
                  <a:pt x="245363" y="323087"/>
                </a:lnTo>
                <a:close/>
              </a:path>
              <a:path w="276225" h="593089">
                <a:moveTo>
                  <a:pt x="32003" y="323087"/>
                </a:moveTo>
                <a:lnTo>
                  <a:pt x="32003" y="324611"/>
                </a:lnTo>
                <a:lnTo>
                  <a:pt x="32003" y="323087"/>
                </a:lnTo>
                <a:close/>
              </a:path>
              <a:path w="276225" h="593089">
                <a:moveTo>
                  <a:pt x="267506" y="188975"/>
                </a:moveTo>
                <a:lnTo>
                  <a:pt x="236219" y="188975"/>
                </a:lnTo>
                <a:lnTo>
                  <a:pt x="240791" y="214883"/>
                </a:lnTo>
                <a:lnTo>
                  <a:pt x="243839" y="240791"/>
                </a:lnTo>
                <a:lnTo>
                  <a:pt x="245363" y="268223"/>
                </a:lnTo>
                <a:lnTo>
                  <a:pt x="245363" y="324611"/>
                </a:lnTo>
                <a:lnTo>
                  <a:pt x="275843" y="324611"/>
                </a:lnTo>
                <a:lnTo>
                  <a:pt x="275843" y="266699"/>
                </a:lnTo>
                <a:lnTo>
                  <a:pt x="274319" y="237743"/>
                </a:lnTo>
                <a:lnTo>
                  <a:pt x="271271" y="210311"/>
                </a:lnTo>
                <a:lnTo>
                  <a:pt x="267506" y="188975"/>
                </a:lnTo>
                <a:close/>
              </a:path>
              <a:path w="276225" h="593089">
                <a:moveTo>
                  <a:pt x="39982" y="188975"/>
                </a:moveTo>
                <a:lnTo>
                  <a:pt x="39623" y="188975"/>
                </a:lnTo>
                <a:lnTo>
                  <a:pt x="39623" y="190499"/>
                </a:lnTo>
                <a:lnTo>
                  <a:pt x="39982" y="188975"/>
                </a:lnTo>
                <a:close/>
              </a:path>
              <a:path w="276225" h="593089">
                <a:moveTo>
                  <a:pt x="262038" y="164591"/>
                </a:moveTo>
                <a:lnTo>
                  <a:pt x="231647" y="164591"/>
                </a:lnTo>
                <a:lnTo>
                  <a:pt x="236219" y="190499"/>
                </a:lnTo>
                <a:lnTo>
                  <a:pt x="236219" y="188975"/>
                </a:lnTo>
                <a:lnTo>
                  <a:pt x="267506" y="188975"/>
                </a:lnTo>
                <a:lnTo>
                  <a:pt x="266699" y="184403"/>
                </a:lnTo>
                <a:lnTo>
                  <a:pt x="262038" y="164591"/>
                </a:lnTo>
                <a:close/>
              </a:path>
              <a:path w="276225" h="593089">
                <a:moveTo>
                  <a:pt x="46126" y="164591"/>
                </a:moveTo>
                <a:lnTo>
                  <a:pt x="45719" y="164591"/>
                </a:lnTo>
                <a:lnTo>
                  <a:pt x="45719" y="166115"/>
                </a:lnTo>
                <a:lnTo>
                  <a:pt x="46126" y="164591"/>
                </a:lnTo>
                <a:close/>
              </a:path>
              <a:path w="276225" h="593089">
                <a:moveTo>
                  <a:pt x="217931" y="121919"/>
                </a:moveTo>
                <a:lnTo>
                  <a:pt x="225551" y="143255"/>
                </a:lnTo>
                <a:lnTo>
                  <a:pt x="231647" y="166115"/>
                </a:lnTo>
                <a:lnTo>
                  <a:pt x="231647" y="164591"/>
                </a:lnTo>
                <a:lnTo>
                  <a:pt x="262038" y="164591"/>
                </a:lnTo>
                <a:lnTo>
                  <a:pt x="260603" y="158495"/>
                </a:lnTo>
                <a:lnTo>
                  <a:pt x="254507" y="134111"/>
                </a:lnTo>
                <a:lnTo>
                  <a:pt x="250951" y="123443"/>
                </a:lnTo>
                <a:lnTo>
                  <a:pt x="219455" y="123443"/>
                </a:lnTo>
                <a:lnTo>
                  <a:pt x="217931" y="121919"/>
                </a:lnTo>
                <a:close/>
              </a:path>
              <a:path w="276225" h="593089">
                <a:moveTo>
                  <a:pt x="58498" y="121919"/>
                </a:moveTo>
                <a:lnTo>
                  <a:pt x="57911" y="121919"/>
                </a:lnTo>
                <a:lnTo>
                  <a:pt x="57911" y="123443"/>
                </a:lnTo>
                <a:lnTo>
                  <a:pt x="58498" y="121919"/>
                </a:lnTo>
                <a:close/>
              </a:path>
              <a:path w="276225" h="593089">
                <a:moveTo>
                  <a:pt x="236454" y="85343"/>
                </a:moveTo>
                <a:lnTo>
                  <a:pt x="202691" y="85343"/>
                </a:lnTo>
                <a:lnTo>
                  <a:pt x="211835" y="103631"/>
                </a:lnTo>
                <a:lnTo>
                  <a:pt x="210311" y="103631"/>
                </a:lnTo>
                <a:lnTo>
                  <a:pt x="219455" y="123443"/>
                </a:lnTo>
                <a:lnTo>
                  <a:pt x="250951" y="123443"/>
                </a:lnTo>
                <a:lnTo>
                  <a:pt x="246887" y="111251"/>
                </a:lnTo>
                <a:lnTo>
                  <a:pt x="239267" y="91439"/>
                </a:lnTo>
                <a:lnTo>
                  <a:pt x="236454" y="85343"/>
                </a:lnTo>
                <a:close/>
              </a:path>
              <a:path w="276225" h="593089">
                <a:moveTo>
                  <a:pt x="74675" y="85343"/>
                </a:moveTo>
                <a:lnTo>
                  <a:pt x="73151" y="86867"/>
                </a:lnTo>
                <a:lnTo>
                  <a:pt x="73913" y="86867"/>
                </a:lnTo>
                <a:lnTo>
                  <a:pt x="74675" y="85343"/>
                </a:lnTo>
                <a:close/>
              </a:path>
              <a:path w="276225" h="593089">
                <a:moveTo>
                  <a:pt x="193547" y="70103"/>
                </a:moveTo>
                <a:lnTo>
                  <a:pt x="202691" y="86867"/>
                </a:lnTo>
                <a:lnTo>
                  <a:pt x="202691" y="85343"/>
                </a:lnTo>
                <a:lnTo>
                  <a:pt x="236454" y="85343"/>
                </a:lnTo>
                <a:lnTo>
                  <a:pt x="230123" y="71627"/>
                </a:lnTo>
                <a:lnTo>
                  <a:pt x="195071" y="71627"/>
                </a:lnTo>
                <a:lnTo>
                  <a:pt x="193547" y="70103"/>
                </a:lnTo>
                <a:close/>
              </a:path>
              <a:path w="276225" h="593089">
                <a:moveTo>
                  <a:pt x="83481" y="70103"/>
                </a:moveTo>
                <a:lnTo>
                  <a:pt x="82295" y="70103"/>
                </a:lnTo>
                <a:lnTo>
                  <a:pt x="82295" y="71627"/>
                </a:lnTo>
                <a:lnTo>
                  <a:pt x="83481" y="70103"/>
                </a:lnTo>
                <a:close/>
              </a:path>
              <a:path w="276225" h="593089">
                <a:moveTo>
                  <a:pt x="221395" y="57911"/>
                </a:moveTo>
                <a:lnTo>
                  <a:pt x="184403" y="57911"/>
                </a:lnTo>
                <a:lnTo>
                  <a:pt x="195071" y="71627"/>
                </a:lnTo>
                <a:lnTo>
                  <a:pt x="230123" y="71627"/>
                </a:lnTo>
                <a:lnTo>
                  <a:pt x="221395" y="57911"/>
                </a:lnTo>
                <a:close/>
              </a:path>
              <a:path w="276225" h="593089">
                <a:moveTo>
                  <a:pt x="92963" y="57911"/>
                </a:moveTo>
                <a:lnTo>
                  <a:pt x="91439" y="59435"/>
                </a:lnTo>
                <a:lnTo>
                  <a:pt x="91778" y="59435"/>
                </a:lnTo>
                <a:lnTo>
                  <a:pt x="92963" y="57911"/>
                </a:lnTo>
                <a:close/>
              </a:path>
              <a:path w="276225" h="593089">
                <a:moveTo>
                  <a:pt x="214121" y="47243"/>
                </a:moveTo>
                <a:lnTo>
                  <a:pt x="175259" y="47243"/>
                </a:lnTo>
                <a:lnTo>
                  <a:pt x="184403" y="59435"/>
                </a:lnTo>
                <a:lnTo>
                  <a:pt x="184403" y="57911"/>
                </a:lnTo>
                <a:lnTo>
                  <a:pt x="221395" y="57911"/>
                </a:lnTo>
                <a:lnTo>
                  <a:pt x="219455" y="54863"/>
                </a:lnTo>
                <a:lnTo>
                  <a:pt x="214121" y="47243"/>
                </a:lnTo>
                <a:close/>
              </a:path>
              <a:path w="276225" h="593089">
                <a:moveTo>
                  <a:pt x="102615" y="47243"/>
                </a:moveTo>
                <a:lnTo>
                  <a:pt x="102107" y="47243"/>
                </a:lnTo>
                <a:lnTo>
                  <a:pt x="100583" y="48767"/>
                </a:lnTo>
                <a:lnTo>
                  <a:pt x="102615" y="47243"/>
                </a:lnTo>
                <a:close/>
              </a:path>
              <a:path w="276225" h="593089">
                <a:moveTo>
                  <a:pt x="208787" y="39623"/>
                </a:moveTo>
                <a:lnTo>
                  <a:pt x="166115" y="39623"/>
                </a:lnTo>
                <a:lnTo>
                  <a:pt x="175259" y="48767"/>
                </a:lnTo>
                <a:lnTo>
                  <a:pt x="175259" y="47243"/>
                </a:lnTo>
                <a:lnTo>
                  <a:pt x="214121" y="47243"/>
                </a:lnTo>
                <a:lnTo>
                  <a:pt x="208787" y="39623"/>
                </a:lnTo>
                <a:close/>
              </a:path>
              <a:path w="276225" h="593089">
                <a:moveTo>
                  <a:pt x="111759" y="39623"/>
                </a:moveTo>
                <a:lnTo>
                  <a:pt x="111251" y="39623"/>
                </a:lnTo>
                <a:lnTo>
                  <a:pt x="109727" y="41147"/>
                </a:lnTo>
                <a:lnTo>
                  <a:pt x="111759" y="39623"/>
                </a:lnTo>
                <a:close/>
              </a:path>
              <a:path w="276225" h="593089">
                <a:moveTo>
                  <a:pt x="206349" y="36575"/>
                </a:moveTo>
                <a:lnTo>
                  <a:pt x="160019" y="36575"/>
                </a:lnTo>
                <a:lnTo>
                  <a:pt x="166115" y="41147"/>
                </a:lnTo>
                <a:lnTo>
                  <a:pt x="166115" y="39623"/>
                </a:lnTo>
                <a:lnTo>
                  <a:pt x="208787" y="39623"/>
                </a:lnTo>
                <a:lnTo>
                  <a:pt x="206349" y="36575"/>
                </a:lnTo>
                <a:close/>
              </a:path>
              <a:path w="276225" h="593089">
                <a:moveTo>
                  <a:pt x="117347" y="36575"/>
                </a:moveTo>
                <a:lnTo>
                  <a:pt x="115823" y="36575"/>
                </a:lnTo>
                <a:lnTo>
                  <a:pt x="114299" y="38099"/>
                </a:lnTo>
                <a:lnTo>
                  <a:pt x="117347" y="36575"/>
                </a:lnTo>
                <a:close/>
              </a:path>
              <a:path w="276225" h="593089">
                <a:moveTo>
                  <a:pt x="201167" y="30479"/>
                </a:moveTo>
                <a:lnTo>
                  <a:pt x="141731" y="30479"/>
                </a:lnTo>
                <a:lnTo>
                  <a:pt x="147827" y="32003"/>
                </a:lnTo>
                <a:lnTo>
                  <a:pt x="150875" y="32003"/>
                </a:lnTo>
                <a:lnTo>
                  <a:pt x="156971" y="35051"/>
                </a:lnTo>
                <a:lnTo>
                  <a:pt x="155447" y="35051"/>
                </a:lnTo>
                <a:lnTo>
                  <a:pt x="161543" y="38099"/>
                </a:lnTo>
                <a:lnTo>
                  <a:pt x="160019" y="36575"/>
                </a:lnTo>
                <a:lnTo>
                  <a:pt x="206349" y="36575"/>
                </a:lnTo>
                <a:lnTo>
                  <a:pt x="202691" y="32003"/>
                </a:lnTo>
                <a:lnTo>
                  <a:pt x="201167" y="30479"/>
                </a:lnTo>
                <a:close/>
              </a:path>
              <a:path w="276225" h="593089">
                <a:moveTo>
                  <a:pt x="129539" y="32003"/>
                </a:moveTo>
                <a:lnTo>
                  <a:pt x="124967" y="32003"/>
                </a:lnTo>
                <a:lnTo>
                  <a:pt x="123443" y="33527"/>
                </a:lnTo>
                <a:lnTo>
                  <a:pt x="129539" y="32003"/>
                </a:lnTo>
                <a:close/>
              </a:path>
              <a:path w="276225" h="593089">
                <a:moveTo>
                  <a:pt x="150875" y="32003"/>
                </a:moveTo>
                <a:lnTo>
                  <a:pt x="146303" y="32003"/>
                </a:lnTo>
                <a:lnTo>
                  <a:pt x="152399" y="33527"/>
                </a:lnTo>
                <a:lnTo>
                  <a:pt x="150875" y="32003"/>
                </a:lnTo>
                <a:close/>
              </a:path>
            </a:pathLst>
          </a:custGeom>
          <a:solidFill>
            <a:srgbClr val="FF0000"/>
          </a:solidFill>
          <a:ln w="9525">
            <a:noFill/>
            <a:round/>
            <a:headEnd/>
            <a:tailEnd/>
          </a:ln>
        </p:spPr>
        <p:txBody>
          <a:bodyPr lIns="0" tIns="0" rIns="0" bIns="0"/>
          <a:lstStyle/>
          <a:p>
            <a:endParaRPr lang="en-GB"/>
          </a:p>
        </p:txBody>
      </p:sp>
      <p:sp>
        <p:nvSpPr>
          <p:cNvPr id="31" name="object 30"/>
          <p:cNvSpPr>
            <a:spLocks/>
          </p:cNvSpPr>
          <p:nvPr/>
        </p:nvSpPr>
        <p:spPr bwMode="auto">
          <a:xfrm>
            <a:off x="3073698" y="4866431"/>
            <a:ext cx="2932112" cy="1736725"/>
          </a:xfrm>
          <a:custGeom>
            <a:avLst/>
            <a:gdLst>
              <a:gd name="T0" fmla="*/ 2930079 w 2931159"/>
              <a:gd name="T1" fmla="*/ 0 h 1737359"/>
              <a:gd name="T2" fmla="*/ 3048 w 2931159"/>
              <a:gd name="T3" fmla="*/ 0 h 1737359"/>
              <a:gd name="T4" fmla="*/ 0 w 2931159"/>
              <a:gd name="T5" fmla="*/ 3046 h 1737359"/>
              <a:gd name="T6" fmla="*/ 0 w 2931159"/>
              <a:gd name="T7" fmla="*/ 1735202 h 1737359"/>
              <a:gd name="T8" fmla="*/ 3048 w 2931159"/>
              <a:gd name="T9" fmla="*/ 1736725 h 1737359"/>
              <a:gd name="T10" fmla="*/ 2930079 w 2931159"/>
              <a:gd name="T11" fmla="*/ 1736725 h 1737359"/>
              <a:gd name="T12" fmla="*/ 2931604 w 2931159"/>
              <a:gd name="T13" fmla="*/ 1735202 h 1737359"/>
              <a:gd name="T14" fmla="*/ 2931604 w 2931159"/>
              <a:gd name="T15" fmla="*/ 1732155 h 1737359"/>
              <a:gd name="T16" fmla="*/ 10670 w 2931159"/>
              <a:gd name="T17" fmla="*/ 1732155 h 1737359"/>
              <a:gd name="T18" fmla="*/ 6097 w 2931159"/>
              <a:gd name="T19" fmla="*/ 1727584 h 1737359"/>
              <a:gd name="T20" fmla="*/ 10670 w 2931159"/>
              <a:gd name="T21" fmla="*/ 1727584 h 1737359"/>
              <a:gd name="T22" fmla="*/ 10670 w 2931159"/>
              <a:gd name="T23" fmla="*/ 10663 h 1737359"/>
              <a:gd name="T24" fmla="*/ 6097 w 2931159"/>
              <a:gd name="T25" fmla="*/ 10663 h 1737359"/>
              <a:gd name="T26" fmla="*/ 10670 w 2931159"/>
              <a:gd name="T27" fmla="*/ 6093 h 1737359"/>
              <a:gd name="T28" fmla="*/ 2931604 w 2931159"/>
              <a:gd name="T29" fmla="*/ 6093 h 1737359"/>
              <a:gd name="T30" fmla="*/ 2931604 w 2931159"/>
              <a:gd name="T31" fmla="*/ 3046 h 1737359"/>
              <a:gd name="T32" fmla="*/ 2930079 w 2931159"/>
              <a:gd name="T33" fmla="*/ 0 h 1737359"/>
              <a:gd name="T34" fmla="*/ 10670 w 2931159"/>
              <a:gd name="T35" fmla="*/ 1727584 h 1737359"/>
              <a:gd name="T36" fmla="*/ 6097 w 2931159"/>
              <a:gd name="T37" fmla="*/ 1727584 h 1737359"/>
              <a:gd name="T38" fmla="*/ 10670 w 2931159"/>
              <a:gd name="T39" fmla="*/ 1732155 h 1737359"/>
              <a:gd name="T40" fmla="*/ 10670 w 2931159"/>
              <a:gd name="T41" fmla="*/ 1727584 h 1737359"/>
              <a:gd name="T42" fmla="*/ 2922457 w 2931159"/>
              <a:gd name="T43" fmla="*/ 1727584 h 1737359"/>
              <a:gd name="T44" fmla="*/ 10670 w 2931159"/>
              <a:gd name="T45" fmla="*/ 1727584 h 1737359"/>
              <a:gd name="T46" fmla="*/ 10670 w 2931159"/>
              <a:gd name="T47" fmla="*/ 1732155 h 1737359"/>
              <a:gd name="T48" fmla="*/ 2922457 w 2931159"/>
              <a:gd name="T49" fmla="*/ 1732155 h 1737359"/>
              <a:gd name="T50" fmla="*/ 2922457 w 2931159"/>
              <a:gd name="T51" fmla="*/ 1727584 h 1737359"/>
              <a:gd name="T52" fmla="*/ 2922457 w 2931159"/>
              <a:gd name="T53" fmla="*/ 6093 h 1737359"/>
              <a:gd name="T54" fmla="*/ 2922457 w 2931159"/>
              <a:gd name="T55" fmla="*/ 1732155 h 1737359"/>
              <a:gd name="T56" fmla="*/ 2927030 w 2931159"/>
              <a:gd name="T57" fmla="*/ 1727584 h 1737359"/>
              <a:gd name="T58" fmla="*/ 2931604 w 2931159"/>
              <a:gd name="T59" fmla="*/ 1727584 h 1737359"/>
              <a:gd name="T60" fmla="*/ 2931604 w 2931159"/>
              <a:gd name="T61" fmla="*/ 10663 h 1737359"/>
              <a:gd name="T62" fmla="*/ 2927030 w 2931159"/>
              <a:gd name="T63" fmla="*/ 10663 h 1737359"/>
              <a:gd name="T64" fmla="*/ 2922457 w 2931159"/>
              <a:gd name="T65" fmla="*/ 6093 h 1737359"/>
              <a:gd name="T66" fmla="*/ 2931604 w 2931159"/>
              <a:gd name="T67" fmla="*/ 1727584 h 1737359"/>
              <a:gd name="T68" fmla="*/ 2927030 w 2931159"/>
              <a:gd name="T69" fmla="*/ 1727584 h 1737359"/>
              <a:gd name="T70" fmla="*/ 2922457 w 2931159"/>
              <a:gd name="T71" fmla="*/ 1732155 h 1737359"/>
              <a:gd name="T72" fmla="*/ 2931604 w 2931159"/>
              <a:gd name="T73" fmla="*/ 1732155 h 1737359"/>
              <a:gd name="T74" fmla="*/ 2931604 w 2931159"/>
              <a:gd name="T75" fmla="*/ 1727584 h 1737359"/>
              <a:gd name="T76" fmla="*/ 10670 w 2931159"/>
              <a:gd name="T77" fmla="*/ 6093 h 1737359"/>
              <a:gd name="T78" fmla="*/ 6097 w 2931159"/>
              <a:gd name="T79" fmla="*/ 10663 h 1737359"/>
              <a:gd name="T80" fmla="*/ 10670 w 2931159"/>
              <a:gd name="T81" fmla="*/ 10663 h 1737359"/>
              <a:gd name="T82" fmla="*/ 10670 w 2931159"/>
              <a:gd name="T83" fmla="*/ 6093 h 1737359"/>
              <a:gd name="T84" fmla="*/ 2922457 w 2931159"/>
              <a:gd name="T85" fmla="*/ 6093 h 1737359"/>
              <a:gd name="T86" fmla="*/ 10670 w 2931159"/>
              <a:gd name="T87" fmla="*/ 6093 h 1737359"/>
              <a:gd name="T88" fmla="*/ 10670 w 2931159"/>
              <a:gd name="T89" fmla="*/ 10663 h 1737359"/>
              <a:gd name="T90" fmla="*/ 2922457 w 2931159"/>
              <a:gd name="T91" fmla="*/ 10663 h 1737359"/>
              <a:gd name="T92" fmla="*/ 2922457 w 2931159"/>
              <a:gd name="T93" fmla="*/ 6093 h 1737359"/>
              <a:gd name="T94" fmla="*/ 2931604 w 2931159"/>
              <a:gd name="T95" fmla="*/ 6093 h 1737359"/>
              <a:gd name="T96" fmla="*/ 2922457 w 2931159"/>
              <a:gd name="T97" fmla="*/ 6093 h 1737359"/>
              <a:gd name="T98" fmla="*/ 2927030 w 2931159"/>
              <a:gd name="T99" fmla="*/ 10663 h 1737359"/>
              <a:gd name="T100" fmla="*/ 2931604 w 2931159"/>
              <a:gd name="T101" fmla="*/ 10663 h 1737359"/>
              <a:gd name="T102" fmla="*/ 2931604 w 2931159"/>
              <a:gd name="T103" fmla="*/ 6093 h 1737359"/>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931159" h="1737359">
                <a:moveTo>
                  <a:pt x="2929127" y="0"/>
                </a:moveTo>
                <a:lnTo>
                  <a:pt x="3047" y="0"/>
                </a:lnTo>
                <a:lnTo>
                  <a:pt x="0" y="3047"/>
                </a:lnTo>
                <a:lnTo>
                  <a:pt x="0" y="1735835"/>
                </a:lnTo>
                <a:lnTo>
                  <a:pt x="3047" y="1737359"/>
                </a:lnTo>
                <a:lnTo>
                  <a:pt x="2929127" y="1737359"/>
                </a:lnTo>
                <a:lnTo>
                  <a:pt x="2930651" y="1735835"/>
                </a:lnTo>
                <a:lnTo>
                  <a:pt x="2930651" y="1732787"/>
                </a:lnTo>
                <a:lnTo>
                  <a:pt x="10667" y="1732787"/>
                </a:lnTo>
                <a:lnTo>
                  <a:pt x="6095" y="1728215"/>
                </a:lnTo>
                <a:lnTo>
                  <a:pt x="10667" y="1728215"/>
                </a:lnTo>
                <a:lnTo>
                  <a:pt x="10667" y="10667"/>
                </a:lnTo>
                <a:lnTo>
                  <a:pt x="6095" y="10667"/>
                </a:lnTo>
                <a:lnTo>
                  <a:pt x="10667" y="6095"/>
                </a:lnTo>
                <a:lnTo>
                  <a:pt x="2930651" y="6095"/>
                </a:lnTo>
                <a:lnTo>
                  <a:pt x="2930651" y="3047"/>
                </a:lnTo>
                <a:lnTo>
                  <a:pt x="2929127" y="0"/>
                </a:lnTo>
                <a:close/>
              </a:path>
              <a:path w="2931159" h="1737359">
                <a:moveTo>
                  <a:pt x="10667" y="1728215"/>
                </a:moveTo>
                <a:lnTo>
                  <a:pt x="6095" y="1728215"/>
                </a:lnTo>
                <a:lnTo>
                  <a:pt x="10667" y="1732787"/>
                </a:lnTo>
                <a:lnTo>
                  <a:pt x="10667" y="1728215"/>
                </a:lnTo>
                <a:close/>
              </a:path>
              <a:path w="2931159" h="1737359">
                <a:moveTo>
                  <a:pt x="2921507" y="1728215"/>
                </a:moveTo>
                <a:lnTo>
                  <a:pt x="10667" y="1728215"/>
                </a:lnTo>
                <a:lnTo>
                  <a:pt x="10667" y="1732787"/>
                </a:lnTo>
                <a:lnTo>
                  <a:pt x="2921507" y="1732787"/>
                </a:lnTo>
                <a:lnTo>
                  <a:pt x="2921507" y="1728215"/>
                </a:lnTo>
                <a:close/>
              </a:path>
              <a:path w="2931159" h="1737359">
                <a:moveTo>
                  <a:pt x="2921507" y="6095"/>
                </a:moveTo>
                <a:lnTo>
                  <a:pt x="2921507" y="1732787"/>
                </a:lnTo>
                <a:lnTo>
                  <a:pt x="2926079" y="1728215"/>
                </a:lnTo>
                <a:lnTo>
                  <a:pt x="2930651" y="1728215"/>
                </a:lnTo>
                <a:lnTo>
                  <a:pt x="2930651" y="10667"/>
                </a:lnTo>
                <a:lnTo>
                  <a:pt x="2926079" y="10667"/>
                </a:lnTo>
                <a:lnTo>
                  <a:pt x="2921507" y="6095"/>
                </a:lnTo>
                <a:close/>
              </a:path>
              <a:path w="2931159" h="1737359">
                <a:moveTo>
                  <a:pt x="2930651" y="1728215"/>
                </a:moveTo>
                <a:lnTo>
                  <a:pt x="2926079" y="1728215"/>
                </a:lnTo>
                <a:lnTo>
                  <a:pt x="2921507" y="1732787"/>
                </a:lnTo>
                <a:lnTo>
                  <a:pt x="2930651" y="1732787"/>
                </a:lnTo>
                <a:lnTo>
                  <a:pt x="2930651" y="1728215"/>
                </a:lnTo>
                <a:close/>
              </a:path>
              <a:path w="2931159" h="1737359">
                <a:moveTo>
                  <a:pt x="10667" y="6095"/>
                </a:moveTo>
                <a:lnTo>
                  <a:pt x="6095" y="10667"/>
                </a:lnTo>
                <a:lnTo>
                  <a:pt x="10667" y="10667"/>
                </a:lnTo>
                <a:lnTo>
                  <a:pt x="10667" y="6095"/>
                </a:lnTo>
                <a:close/>
              </a:path>
              <a:path w="2931159" h="1737359">
                <a:moveTo>
                  <a:pt x="2921507" y="6095"/>
                </a:moveTo>
                <a:lnTo>
                  <a:pt x="10667" y="6095"/>
                </a:lnTo>
                <a:lnTo>
                  <a:pt x="10667" y="10667"/>
                </a:lnTo>
                <a:lnTo>
                  <a:pt x="2921507" y="10667"/>
                </a:lnTo>
                <a:lnTo>
                  <a:pt x="2921507" y="6095"/>
                </a:lnTo>
                <a:close/>
              </a:path>
              <a:path w="2931159" h="1737359">
                <a:moveTo>
                  <a:pt x="2930651" y="6095"/>
                </a:moveTo>
                <a:lnTo>
                  <a:pt x="2921507" y="6095"/>
                </a:lnTo>
                <a:lnTo>
                  <a:pt x="2926079" y="10667"/>
                </a:lnTo>
                <a:lnTo>
                  <a:pt x="2930651" y="10667"/>
                </a:lnTo>
                <a:lnTo>
                  <a:pt x="2930651" y="6095"/>
                </a:lnTo>
                <a:close/>
              </a:path>
            </a:pathLst>
          </a:custGeom>
          <a:solidFill>
            <a:srgbClr val="1400A6"/>
          </a:solidFill>
          <a:ln w="9525">
            <a:noFill/>
            <a:round/>
            <a:headEnd/>
            <a:tailEnd/>
          </a:ln>
        </p:spPr>
        <p:txBody>
          <a:bodyPr lIns="0" tIns="0" rIns="0" bIns="0"/>
          <a:lstStyle/>
          <a:p>
            <a:endParaRPr lang="en-GB"/>
          </a:p>
        </p:txBody>
      </p:sp>
      <p:sp>
        <p:nvSpPr>
          <p:cNvPr id="32" name="object 31"/>
          <p:cNvSpPr txBox="1">
            <a:spLocks noChangeArrowheads="1"/>
          </p:cNvSpPr>
          <p:nvPr/>
        </p:nvSpPr>
        <p:spPr bwMode="auto">
          <a:xfrm>
            <a:off x="3165773" y="4937869"/>
            <a:ext cx="2457450" cy="447675"/>
          </a:xfrm>
          <a:prstGeom prst="rect">
            <a:avLst/>
          </a:prstGeom>
          <a:noFill/>
          <a:ln w="9525">
            <a:noFill/>
            <a:miter lim="800000"/>
            <a:headEnd/>
            <a:tailEnd/>
          </a:ln>
        </p:spPr>
        <p:txBody>
          <a:bodyPr lIns="0" tIns="0" rIns="0" bIns="0">
            <a:spAutoFit/>
          </a:bodyPr>
          <a:lstStyle/>
          <a:p>
            <a:pPr marL="12700">
              <a:lnSpc>
                <a:spcPct val="101000"/>
              </a:lnSpc>
            </a:pPr>
            <a:r>
              <a:rPr lang="en-US" altLang="en-US" sz="1500">
                <a:solidFill>
                  <a:srgbClr val="1400A6"/>
                </a:solidFill>
                <a:latin typeface="Trebuchet MS" pitchFamily="34" charset="0"/>
              </a:rPr>
              <a:t>5. You will now be asked to name the new Group, which</a:t>
            </a:r>
            <a:endParaRPr lang="en-US" altLang="en-US" sz="1500">
              <a:latin typeface="Trebuchet MS" pitchFamily="34" charset="0"/>
            </a:endParaRPr>
          </a:p>
        </p:txBody>
      </p:sp>
      <p:sp>
        <p:nvSpPr>
          <p:cNvPr id="33" name="object 32"/>
          <p:cNvSpPr>
            <a:spLocks/>
          </p:cNvSpPr>
          <p:nvPr/>
        </p:nvSpPr>
        <p:spPr bwMode="auto">
          <a:xfrm>
            <a:off x="3178473" y="5368081"/>
            <a:ext cx="471487" cy="0"/>
          </a:xfrm>
          <a:custGeom>
            <a:avLst/>
            <a:gdLst>
              <a:gd name="T0" fmla="*/ 0 w 471170"/>
              <a:gd name="T1" fmla="*/ 471232 w 471170"/>
              <a:gd name="T2" fmla="*/ 0 60000 65536"/>
              <a:gd name="T3" fmla="*/ 0 60000 65536"/>
            </a:gdLst>
            <a:ahLst/>
            <a:cxnLst>
              <a:cxn ang="T2">
                <a:pos x="T0" y="0"/>
              </a:cxn>
              <a:cxn ang="T3">
                <a:pos x="T1" y="0"/>
              </a:cxn>
            </a:cxnLst>
            <a:rect l="0" t="0" r="r" b="b"/>
            <a:pathLst>
              <a:path w="471170">
                <a:moveTo>
                  <a:pt x="0" y="0"/>
                </a:moveTo>
                <a:lnTo>
                  <a:pt x="470915" y="0"/>
                </a:lnTo>
              </a:path>
            </a:pathLst>
          </a:custGeom>
          <a:noFill/>
          <a:ln w="13461">
            <a:solidFill>
              <a:srgbClr val="1400A6"/>
            </a:solidFill>
            <a:round/>
            <a:headEnd/>
            <a:tailEnd/>
          </a:ln>
        </p:spPr>
        <p:txBody>
          <a:bodyPr lIns="0" tIns="0" rIns="0" bIns="0"/>
          <a:lstStyle/>
          <a:p>
            <a:endParaRPr lang="en-GB"/>
          </a:p>
        </p:txBody>
      </p:sp>
      <p:sp>
        <p:nvSpPr>
          <p:cNvPr id="34" name="object 33"/>
          <p:cNvSpPr txBox="1">
            <a:spLocks noChangeArrowheads="1"/>
          </p:cNvSpPr>
          <p:nvPr/>
        </p:nvSpPr>
        <p:spPr bwMode="auto">
          <a:xfrm>
            <a:off x="3165773" y="5399831"/>
            <a:ext cx="2659062" cy="908050"/>
          </a:xfrm>
          <a:prstGeom prst="rect">
            <a:avLst/>
          </a:prstGeom>
          <a:noFill/>
          <a:ln w="9525">
            <a:noFill/>
            <a:miter lim="800000"/>
            <a:headEnd/>
            <a:tailEnd/>
          </a:ln>
        </p:spPr>
        <p:txBody>
          <a:bodyPr lIns="0" tIns="0" rIns="0" bIns="0">
            <a:spAutoFit/>
          </a:bodyPr>
          <a:lstStyle/>
          <a:p>
            <a:pPr marL="12700">
              <a:lnSpc>
                <a:spcPct val="101000"/>
              </a:lnSpc>
            </a:pPr>
            <a:r>
              <a:rPr lang="en-US" altLang="en-US" sz="1500">
                <a:solidFill>
                  <a:srgbClr val="1400A6"/>
                </a:solidFill>
                <a:latin typeface="Trebuchet MS" pitchFamily="34" charset="0"/>
              </a:rPr>
              <a:t>could be the name of your Lodge or Chapter. You can also (optional) upload an icon for the Group such as the Lodge</a:t>
            </a:r>
            <a:endParaRPr lang="en-US" altLang="en-US" sz="1500">
              <a:latin typeface="Trebuchet MS" pitchFamily="34" charset="0"/>
            </a:endParaRPr>
          </a:p>
        </p:txBody>
      </p:sp>
      <p:sp>
        <p:nvSpPr>
          <p:cNvPr id="35" name="object 36"/>
          <p:cNvSpPr>
            <a:spLocks noChangeArrowheads="1"/>
          </p:cNvSpPr>
          <p:nvPr/>
        </p:nvSpPr>
        <p:spPr bwMode="auto">
          <a:xfrm>
            <a:off x="4980285" y="3831381"/>
            <a:ext cx="823913" cy="808038"/>
          </a:xfrm>
          <a:prstGeom prst="rect">
            <a:avLst/>
          </a:prstGeom>
          <a:blipFill dpi="0" rotWithShape="1">
            <a:blip r:embed="rId6" cstate="print"/>
            <a:srcRect/>
            <a:stretch>
              <a:fillRect/>
            </a:stretch>
          </a:blipFill>
          <a:ln w="9525">
            <a:noFill/>
            <a:miter lim="800000"/>
            <a:headEnd/>
            <a:tailEnd/>
          </a:ln>
        </p:spPr>
        <p:txBody>
          <a:bodyPr lIns="0" tIns="0" rIns="0" bIns="0"/>
          <a:lstStyle/>
          <a:p>
            <a:endParaRPr lang="en-US" altLang="en-US"/>
          </a:p>
        </p:txBody>
      </p:sp>
      <p:sp>
        <p:nvSpPr>
          <p:cNvPr id="36" name="object 37"/>
          <p:cNvSpPr txBox="1"/>
          <p:nvPr/>
        </p:nvSpPr>
        <p:spPr>
          <a:xfrm>
            <a:off x="3165773" y="6320581"/>
            <a:ext cx="609600" cy="217488"/>
          </a:xfrm>
          <a:prstGeom prst="rect">
            <a:avLst/>
          </a:prstGeom>
        </p:spPr>
        <p:txBody>
          <a:bodyPr lIns="0" tIns="0" rIns="0" bIns="0">
            <a:spAutoFit/>
          </a:bodyPr>
          <a:lstStyle/>
          <a:p>
            <a:pPr marL="12700" fontAlgn="auto">
              <a:spcBef>
                <a:spcPts val="0"/>
              </a:spcBef>
              <a:spcAft>
                <a:spcPts val="0"/>
              </a:spcAft>
              <a:defRPr/>
            </a:pPr>
            <a:r>
              <a:rPr sz="1500" dirty="0">
                <a:solidFill>
                  <a:srgbClr val="1400A6"/>
                </a:solidFill>
                <a:latin typeface="Trebuchet MS"/>
                <a:cs typeface="Trebuchet MS"/>
              </a:rPr>
              <a:t>b</a:t>
            </a:r>
            <a:r>
              <a:rPr sz="1500" spc="-10" dirty="0">
                <a:solidFill>
                  <a:srgbClr val="1400A6"/>
                </a:solidFill>
                <a:latin typeface="Trebuchet MS"/>
                <a:cs typeface="Trebuchet MS"/>
              </a:rPr>
              <a:t>a</a:t>
            </a:r>
            <a:r>
              <a:rPr sz="1500" dirty="0">
                <a:solidFill>
                  <a:srgbClr val="1400A6"/>
                </a:solidFill>
                <a:latin typeface="Trebuchet MS"/>
                <a:cs typeface="Trebuchet MS"/>
              </a:rPr>
              <a:t>d</a:t>
            </a:r>
            <a:r>
              <a:rPr sz="1500" spc="-5" dirty="0">
                <a:solidFill>
                  <a:srgbClr val="1400A6"/>
                </a:solidFill>
                <a:latin typeface="Trebuchet MS"/>
                <a:cs typeface="Trebuchet MS"/>
              </a:rPr>
              <a:t>g</a:t>
            </a:r>
            <a:r>
              <a:rPr sz="1500" spc="-10" dirty="0">
                <a:solidFill>
                  <a:srgbClr val="1400A6"/>
                </a:solidFill>
                <a:latin typeface="Trebuchet MS"/>
                <a:cs typeface="Trebuchet MS"/>
              </a:rPr>
              <a:t>e</a:t>
            </a:r>
            <a:r>
              <a:rPr sz="1500" dirty="0">
                <a:solidFill>
                  <a:srgbClr val="1400A6"/>
                </a:solidFill>
                <a:latin typeface="Trebuchet MS"/>
                <a:cs typeface="Trebuchet MS"/>
              </a:rPr>
              <a:t>.</a:t>
            </a:r>
            <a:endParaRPr sz="1500">
              <a:latin typeface="Trebuchet MS"/>
              <a:cs typeface="Trebuchet MS"/>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508</TotalTime>
  <Words>1417</Words>
  <Application>Microsoft Office PowerPoint</Application>
  <PresentationFormat>On-screen Show (4:3)</PresentationFormat>
  <Paragraphs>85</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Stew</dc:creator>
  <cp:lastModifiedBy>Mark</cp:lastModifiedBy>
  <cp:revision>14</cp:revision>
  <cp:lastPrinted>2020-05-06T14:33:47Z</cp:lastPrinted>
  <dcterms:created xsi:type="dcterms:W3CDTF">2020-05-06T09:24:16Z</dcterms:created>
  <dcterms:modified xsi:type="dcterms:W3CDTF">2020-05-06T19:34:34Z</dcterms:modified>
</cp:coreProperties>
</file>