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57" r:id="rId3"/>
    <p:sldId id="282" r:id="rId4"/>
    <p:sldId id="275" r:id="rId5"/>
    <p:sldId id="269" r:id="rId6"/>
    <p:sldId id="267" r:id="rId7"/>
    <p:sldId id="284" r:id="rId8"/>
    <p:sldId id="262" r:id="rId9"/>
    <p:sldId id="274" r:id="rId10"/>
    <p:sldId id="263" r:id="rId11"/>
    <p:sldId id="270" r:id="rId12"/>
    <p:sldId id="271" r:id="rId13"/>
    <p:sldId id="273" r:id="rId14"/>
    <p:sldId id="276" r:id="rId15"/>
    <p:sldId id="277" r:id="rId16"/>
    <p:sldId id="265" r:id="rId17"/>
    <p:sldId id="278" r:id="rId18"/>
    <p:sldId id="279" r:id="rId19"/>
    <p:sldId id="266" r:id="rId20"/>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snapToGrid="0">
      <p:cViewPr varScale="1">
        <p:scale>
          <a:sx n="70" d="100"/>
          <a:sy n="70" d="100"/>
        </p:scale>
        <p:origin x="178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1" d="100"/>
          <a:sy n="101" d="100"/>
        </p:scale>
        <p:origin x="-2556" y="-9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B62AC3A6-3D21-47AF-B782-69EF9BBD1D24}" type="datetimeFigureOut">
              <a:rPr lang="en-GB"/>
              <a:pPr>
                <a:defRPr/>
              </a:pPr>
              <a:t>19/03/2020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A869F78-9ED2-4E2D-A363-B1E0CD07BD85}" type="slidenum">
              <a:rPr lang="en-GB" altLang="en-US"/>
              <a:pPr>
                <a:defRPr/>
              </a:pPr>
              <a:t>‹#›</a:t>
            </a:fld>
            <a:endParaRPr lang="en-GB" altLang="en-US"/>
          </a:p>
        </p:txBody>
      </p:sp>
    </p:spTree>
    <p:extLst>
      <p:ext uri="{BB962C8B-B14F-4D97-AF65-F5344CB8AC3E}">
        <p14:creationId xmlns:p14="http://schemas.microsoft.com/office/powerpoint/2010/main" val="3270317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PM: - Not at all, most are just acknowledged. That recognition is demonstrated by the fact that the head of Royal Arch in our Province is our own Provincial Grand Master James Anthony Harrison </a:t>
            </a:r>
          </a:p>
          <a:p>
            <a:r>
              <a:rPr lang="en-GB" altLang="en-US" smtClean="0"/>
              <a:t>Click to [</a:t>
            </a:r>
            <a:r>
              <a:rPr lang="en-GB" altLang="en-US" b="1" smtClean="0"/>
              <a:t>SLIDE 2</a:t>
            </a:r>
            <a:r>
              <a:rPr lang="en-GB" altLang="en-US" smtClean="0"/>
              <a:t>] </a:t>
            </a: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05A44F-E819-4CEE-BE93-18B287FF9567}" type="slidenum">
              <a:rPr lang="en-GB" altLang="en-US"/>
              <a:pPr/>
              <a:t>1</a:t>
            </a:fld>
            <a:endParaRPr lang="en-GB" altLang="en-US"/>
          </a:p>
        </p:txBody>
      </p:sp>
    </p:spTree>
    <p:extLst>
      <p:ext uri="{BB962C8B-B14F-4D97-AF65-F5344CB8AC3E}">
        <p14:creationId xmlns:p14="http://schemas.microsoft.com/office/powerpoint/2010/main" val="331048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3B8205-99DA-4691-A747-8DF6CD83A24C}" type="slidenum">
              <a:rPr lang="en-GB" altLang="en-US"/>
              <a:pPr/>
              <a:t>12</a:t>
            </a:fld>
            <a:endParaRPr lang="en-GB" altLang="en-US"/>
          </a:p>
        </p:txBody>
      </p:sp>
    </p:spTree>
    <p:extLst>
      <p:ext uri="{BB962C8B-B14F-4D97-AF65-F5344CB8AC3E}">
        <p14:creationId xmlns:p14="http://schemas.microsoft.com/office/powerpoint/2010/main" val="186686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AA8016-1DE6-41C9-ABE5-F338C2D3E440}" type="slidenum">
              <a:rPr lang="en-GB" altLang="en-US"/>
              <a:pPr/>
              <a:t>13</a:t>
            </a:fld>
            <a:endParaRPr lang="en-GB" altLang="en-US"/>
          </a:p>
        </p:txBody>
      </p:sp>
    </p:spTree>
    <p:extLst>
      <p:ext uri="{BB962C8B-B14F-4D97-AF65-F5344CB8AC3E}">
        <p14:creationId xmlns:p14="http://schemas.microsoft.com/office/powerpoint/2010/main" val="887188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0CEF8F-D925-4167-8C67-C57A463B58A0}" type="slidenum">
              <a:rPr lang="en-GB" altLang="en-US"/>
              <a:pPr/>
              <a:t>14</a:t>
            </a:fld>
            <a:endParaRPr lang="en-GB" altLang="en-US"/>
          </a:p>
        </p:txBody>
      </p:sp>
    </p:spTree>
    <p:extLst>
      <p:ext uri="{BB962C8B-B14F-4D97-AF65-F5344CB8AC3E}">
        <p14:creationId xmlns:p14="http://schemas.microsoft.com/office/powerpoint/2010/main" val="2381024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E746D0-E3A7-4AE7-9CD4-415556A39691}" type="slidenum">
              <a:rPr lang="en-GB" altLang="en-US"/>
              <a:pPr/>
              <a:t>15</a:t>
            </a:fld>
            <a:endParaRPr lang="en-GB" altLang="en-US"/>
          </a:p>
        </p:txBody>
      </p:sp>
    </p:spTree>
    <p:extLst>
      <p:ext uri="{BB962C8B-B14F-4D97-AF65-F5344CB8AC3E}">
        <p14:creationId xmlns:p14="http://schemas.microsoft.com/office/powerpoint/2010/main" val="2607113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18E099-A358-4D1C-8686-DBBD10BA6026}" type="slidenum">
              <a:rPr lang="en-GB" altLang="en-US"/>
              <a:pPr/>
              <a:t>16</a:t>
            </a:fld>
            <a:endParaRPr lang="en-GB" altLang="en-US"/>
          </a:p>
        </p:txBody>
      </p:sp>
    </p:spTree>
    <p:extLst>
      <p:ext uri="{BB962C8B-B14F-4D97-AF65-F5344CB8AC3E}">
        <p14:creationId xmlns:p14="http://schemas.microsoft.com/office/powerpoint/2010/main" val="2211419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B16631-FA89-49F0-B5D0-B16ED542950B}" type="slidenum">
              <a:rPr lang="en-GB" altLang="en-US"/>
              <a:pPr/>
              <a:t>17</a:t>
            </a:fld>
            <a:endParaRPr lang="en-GB" altLang="en-US"/>
          </a:p>
        </p:txBody>
      </p:sp>
    </p:spTree>
    <p:extLst>
      <p:ext uri="{BB962C8B-B14F-4D97-AF65-F5344CB8AC3E}">
        <p14:creationId xmlns:p14="http://schemas.microsoft.com/office/powerpoint/2010/main" val="3175934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A9837A-9697-43BC-908E-023227FB3619}" type="slidenum">
              <a:rPr lang="en-GB" altLang="en-US"/>
              <a:pPr/>
              <a:t>18</a:t>
            </a:fld>
            <a:endParaRPr lang="en-GB" altLang="en-US"/>
          </a:p>
        </p:txBody>
      </p:sp>
    </p:spTree>
    <p:extLst>
      <p:ext uri="{BB962C8B-B14F-4D97-AF65-F5344CB8AC3E}">
        <p14:creationId xmlns:p14="http://schemas.microsoft.com/office/powerpoint/2010/main" val="2004860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6851F2-ED4F-4DB3-8E18-BFABBFE29332}" type="slidenum">
              <a:rPr lang="en-GB" altLang="en-US"/>
              <a:pPr/>
              <a:t>19</a:t>
            </a:fld>
            <a:endParaRPr lang="en-GB" altLang="en-US"/>
          </a:p>
        </p:txBody>
      </p:sp>
    </p:spTree>
    <p:extLst>
      <p:ext uri="{BB962C8B-B14F-4D97-AF65-F5344CB8AC3E}">
        <p14:creationId xmlns:p14="http://schemas.microsoft.com/office/powerpoint/2010/main" val="336258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PM: - It is called a Triple Tau and it is the symbol of Royal Arch in a similar way that the square and compasses are symbolic of craft masonry. [</a:t>
            </a:r>
            <a:r>
              <a:rPr lang="en-GB" altLang="en-US" b="1" smtClean="0"/>
              <a:t>SLIDE 3</a:t>
            </a:r>
            <a:r>
              <a:rPr lang="en-GB" altLang="en-US" smtClean="0"/>
              <a:t>]  Click for each tau triangle circle and finish.</a:t>
            </a: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C2ABF5-3EB6-49C5-A90A-522A4C782EE0}" type="slidenum">
              <a:rPr lang="en-GB" altLang="en-US"/>
              <a:pPr/>
              <a:t>2</a:t>
            </a:fld>
            <a:endParaRPr lang="en-GB" altLang="en-US"/>
          </a:p>
        </p:txBody>
      </p:sp>
    </p:spTree>
    <p:extLst>
      <p:ext uri="{BB962C8B-B14F-4D97-AF65-F5344CB8AC3E}">
        <p14:creationId xmlns:p14="http://schemas.microsoft.com/office/powerpoint/2010/main" val="239343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4D510A-61C4-4395-9BC2-F976BC2E8676}" type="slidenum">
              <a:rPr lang="en-GB" altLang="en-US"/>
              <a:pPr/>
              <a:t>4</a:t>
            </a:fld>
            <a:endParaRPr lang="en-GB" altLang="en-US"/>
          </a:p>
        </p:txBody>
      </p:sp>
    </p:spTree>
    <p:extLst>
      <p:ext uri="{BB962C8B-B14F-4D97-AF65-F5344CB8AC3E}">
        <p14:creationId xmlns:p14="http://schemas.microsoft.com/office/powerpoint/2010/main" val="273587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08DD47-9138-41EB-BD5A-AC7086415BCF}" type="slidenum">
              <a:rPr lang="en-GB" altLang="en-US"/>
              <a:pPr/>
              <a:t>5</a:t>
            </a:fld>
            <a:endParaRPr lang="en-GB" altLang="en-US"/>
          </a:p>
        </p:txBody>
      </p:sp>
    </p:spTree>
    <p:extLst>
      <p:ext uri="{BB962C8B-B14F-4D97-AF65-F5344CB8AC3E}">
        <p14:creationId xmlns:p14="http://schemas.microsoft.com/office/powerpoint/2010/main" val="144909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PM: - Not at all, most are just acknowledged. That recognition is demonstrated by the fact that the head of Royal Arch in our Province is our own Provincial Grand Master James Anthony Harrison </a:t>
            </a:r>
          </a:p>
          <a:p>
            <a:r>
              <a:rPr lang="en-GB" altLang="en-US" smtClean="0"/>
              <a:t>Click to [</a:t>
            </a:r>
            <a:r>
              <a:rPr lang="en-GB" altLang="en-US" b="1" smtClean="0"/>
              <a:t>SLIDE 2</a:t>
            </a:r>
            <a:r>
              <a:rPr lang="en-GB" altLang="en-US" smtClean="0"/>
              <a:t>] </a:t>
            </a: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2E632D-F3E0-4921-8D5C-5766A4D22C1D}" type="slidenum">
              <a:rPr lang="en-GB" altLang="en-US"/>
              <a:pPr/>
              <a:t>7</a:t>
            </a:fld>
            <a:endParaRPr lang="en-GB" altLang="en-US"/>
          </a:p>
        </p:txBody>
      </p:sp>
    </p:spTree>
    <p:extLst>
      <p:ext uri="{BB962C8B-B14F-4D97-AF65-F5344CB8AC3E}">
        <p14:creationId xmlns:p14="http://schemas.microsoft.com/office/powerpoint/2010/main" val="2137245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EEDCBA-522E-49A2-9480-3927A645B336}" type="slidenum">
              <a:rPr lang="en-GB" altLang="en-US"/>
              <a:pPr/>
              <a:t>8</a:t>
            </a:fld>
            <a:endParaRPr lang="en-GB" altLang="en-US"/>
          </a:p>
        </p:txBody>
      </p:sp>
    </p:spTree>
    <p:extLst>
      <p:ext uri="{BB962C8B-B14F-4D97-AF65-F5344CB8AC3E}">
        <p14:creationId xmlns:p14="http://schemas.microsoft.com/office/powerpoint/2010/main" val="247664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B7EFD4-EDB3-424E-9A52-B4FCD68B2168}" type="slidenum">
              <a:rPr lang="en-GB" altLang="en-US"/>
              <a:pPr/>
              <a:t>9</a:t>
            </a:fld>
            <a:endParaRPr lang="en-GB" altLang="en-US"/>
          </a:p>
        </p:txBody>
      </p:sp>
    </p:spTree>
    <p:extLst>
      <p:ext uri="{BB962C8B-B14F-4D97-AF65-F5344CB8AC3E}">
        <p14:creationId xmlns:p14="http://schemas.microsoft.com/office/powerpoint/2010/main" val="395839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2E91D1-2D8C-4AB3-9FBE-558EAB05CED6}" type="slidenum">
              <a:rPr lang="en-GB" altLang="en-US"/>
              <a:pPr/>
              <a:t>10</a:t>
            </a:fld>
            <a:endParaRPr lang="en-GB" altLang="en-US"/>
          </a:p>
        </p:txBody>
      </p:sp>
    </p:spTree>
    <p:extLst>
      <p:ext uri="{BB962C8B-B14F-4D97-AF65-F5344CB8AC3E}">
        <p14:creationId xmlns:p14="http://schemas.microsoft.com/office/powerpoint/2010/main" val="38407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8AFB55-2AAA-4F70-8D49-61B7A5F86AC9}" type="slidenum">
              <a:rPr lang="en-GB" altLang="en-US"/>
              <a:pPr/>
              <a:t>11</a:t>
            </a:fld>
            <a:endParaRPr lang="en-GB" altLang="en-US"/>
          </a:p>
        </p:txBody>
      </p:sp>
    </p:spTree>
    <p:extLst>
      <p:ext uri="{BB962C8B-B14F-4D97-AF65-F5344CB8AC3E}">
        <p14:creationId xmlns:p14="http://schemas.microsoft.com/office/powerpoint/2010/main" val="209716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25C119-2359-4AEF-AB5F-7C4BDA5D9C53}" type="slidenum">
              <a:rPr lang="en-GB" altLang="en-US"/>
              <a:pPr>
                <a:defRPr/>
              </a:pPr>
              <a:t>‹#›</a:t>
            </a:fld>
            <a:endParaRPr lang="en-GB" altLang="en-US"/>
          </a:p>
        </p:txBody>
      </p:sp>
    </p:spTree>
    <p:extLst>
      <p:ext uri="{BB962C8B-B14F-4D97-AF65-F5344CB8AC3E}">
        <p14:creationId xmlns:p14="http://schemas.microsoft.com/office/powerpoint/2010/main" val="8647337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228232F-4E31-4D72-8C4F-E5DB6FE0E084}" type="slidenum">
              <a:rPr lang="en-GB" altLang="en-US"/>
              <a:pPr>
                <a:defRPr/>
              </a:pPr>
              <a:t>‹#›</a:t>
            </a:fld>
            <a:endParaRPr lang="en-GB" altLang="en-US"/>
          </a:p>
        </p:txBody>
      </p:sp>
    </p:spTree>
    <p:extLst>
      <p:ext uri="{BB962C8B-B14F-4D97-AF65-F5344CB8AC3E}">
        <p14:creationId xmlns:p14="http://schemas.microsoft.com/office/powerpoint/2010/main" val="350971293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6FDEEED-85A9-4CA6-86D6-B23B0F7AC01D}" type="slidenum">
              <a:rPr lang="en-GB" altLang="en-US"/>
              <a:pPr>
                <a:defRPr/>
              </a:pPr>
              <a:t>‹#›</a:t>
            </a:fld>
            <a:endParaRPr lang="en-GB" altLang="en-US"/>
          </a:p>
        </p:txBody>
      </p:sp>
    </p:spTree>
    <p:extLst>
      <p:ext uri="{BB962C8B-B14F-4D97-AF65-F5344CB8AC3E}">
        <p14:creationId xmlns:p14="http://schemas.microsoft.com/office/powerpoint/2010/main" val="21151605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AEB66C8-3E49-4A3A-BCF7-9A328BEEDF44}" type="slidenum">
              <a:rPr lang="en-GB" altLang="en-US"/>
              <a:pPr>
                <a:defRPr/>
              </a:pPr>
              <a:t>‹#›</a:t>
            </a:fld>
            <a:endParaRPr lang="en-GB" altLang="en-US"/>
          </a:p>
        </p:txBody>
      </p:sp>
    </p:spTree>
    <p:extLst>
      <p:ext uri="{BB962C8B-B14F-4D97-AF65-F5344CB8AC3E}">
        <p14:creationId xmlns:p14="http://schemas.microsoft.com/office/powerpoint/2010/main" val="30504198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162E6FC-06E3-4122-9194-EAB07F1F208C}" type="slidenum">
              <a:rPr lang="en-GB" altLang="en-US"/>
              <a:pPr>
                <a:defRPr/>
              </a:pPr>
              <a:t>‹#›</a:t>
            </a:fld>
            <a:endParaRPr lang="en-GB" altLang="en-US"/>
          </a:p>
        </p:txBody>
      </p:sp>
    </p:spTree>
    <p:extLst>
      <p:ext uri="{BB962C8B-B14F-4D97-AF65-F5344CB8AC3E}">
        <p14:creationId xmlns:p14="http://schemas.microsoft.com/office/powerpoint/2010/main" val="4562217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9DA2D9C-996E-492B-8549-3715D4CF34E2}" type="slidenum">
              <a:rPr lang="en-GB" altLang="en-US"/>
              <a:pPr>
                <a:defRPr/>
              </a:pPr>
              <a:t>‹#›</a:t>
            </a:fld>
            <a:endParaRPr lang="en-GB" altLang="en-US"/>
          </a:p>
        </p:txBody>
      </p:sp>
    </p:spTree>
    <p:extLst>
      <p:ext uri="{BB962C8B-B14F-4D97-AF65-F5344CB8AC3E}">
        <p14:creationId xmlns:p14="http://schemas.microsoft.com/office/powerpoint/2010/main" val="8438222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FDC7A1D-1BE0-491C-859C-30EA3525A9B5}" type="slidenum">
              <a:rPr lang="en-GB" altLang="en-US"/>
              <a:pPr>
                <a:defRPr/>
              </a:pPr>
              <a:t>‹#›</a:t>
            </a:fld>
            <a:endParaRPr lang="en-GB" altLang="en-US"/>
          </a:p>
        </p:txBody>
      </p:sp>
    </p:spTree>
    <p:extLst>
      <p:ext uri="{BB962C8B-B14F-4D97-AF65-F5344CB8AC3E}">
        <p14:creationId xmlns:p14="http://schemas.microsoft.com/office/powerpoint/2010/main" val="37384120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F640E25-8150-4FDF-B096-14CFD9D66190}" type="slidenum">
              <a:rPr lang="en-GB" altLang="en-US"/>
              <a:pPr>
                <a:defRPr/>
              </a:pPr>
              <a:t>‹#›</a:t>
            </a:fld>
            <a:endParaRPr lang="en-GB" altLang="en-US"/>
          </a:p>
        </p:txBody>
      </p:sp>
    </p:spTree>
    <p:extLst>
      <p:ext uri="{BB962C8B-B14F-4D97-AF65-F5344CB8AC3E}">
        <p14:creationId xmlns:p14="http://schemas.microsoft.com/office/powerpoint/2010/main" val="10743734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FC97ACC-320E-4B03-81AA-8C700D32E2EE}" type="slidenum">
              <a:rPr lang="en-GB" altLang="en-US"/>
              <a:pPr>
                <a:defRPr/>
              </a:pPr>
              <a:t>‹#›</a:t>
            </a:fld>
            <a:endParaRPr lang="en-GB" altLang="en-US"/>
          </a:p>
        </p:txBody>
      </p:sp>
    </p:spTree>
    <p:extLst>
      <p:ext uri="{BB962C8B-B14F-4D97-AF65-F5344CB8AC3E}">
        <p14:creationId xmlns:p14="http://schemas.microsoft.com/office/powerpoint/2010/main" val="290118494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EC9F2A-9C9A-4A72-B04F-3E88CE1D8A6D}" type="slidenum">
              <a:rPr lang="en-GB" altLang="en-US"/>
              <a:pPr>
                <a:defRPr/>
              </a:pPr>
              <a:t>‹#›</a:t>
            </a:fld>
            <a:endParaRPr lang="en-GB" altLang="en-US"/>
          </a:p>
        </p:txBody>
      </p:sp>
    </p:spTree>
    <p:extLst>
      <p:ext uri="{BB962C8B-B14F-4D97-AF65-F5344CB8AC3E}">
        <p14:creationId xmlns:p14="http://schemas.microsoft.com/office/powerpoint/2010/main" val="10092095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B4F2005-42FE-43E0-9352-23758B3268B1}" type="slidenum">
              <a:rPr lang="en-GB" altLang="en-US"/>
              <a:pPr>
                <a:defRPr/>
              </a:pPr>
              <a:t>‹#›</a:t>
            </a:fld>
            <a:endParaRPr lang="en-GB" altLang="en-US"/>
          </a:p>
        </p:txBody>
      </p:sp>
    </p:spTree>
    <p:extLst>
      <p:ext uri="{BB962C8B-B14F-4D97-AF65-F5344CB8AC3E}">
        <p14:creationId xmlns:p14="http://schemas.microsoft.com/office/powerpoint/2010/main" val="31935319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7E38A7A-E35C-4A4F-8BCF-6D342E60DDF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2165350"/>
            <a:ext cx="7772400" cy="1470025"/>
          </a:xfrm>
        </p:spPr>
        <p:txBody>
          <a:bodyPr/>
          <a:lstStyle/>
          <a:p>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Talking Heads</a:t>
            </a:r>
            <a:r>
              <a:rPr lang="en-GB" altLang="en-US" sz="1600" b="1" smtClean="0">
                <a:solidFill>
                  <a:srgbClr val="FF0000"/>
                </a:solidFill>
              </a:rPr>
              <a:t/>
            </a:r>
            <a:br>
              <a:rPr lang="en-GB" altLang="en-US" sz="1600" b="1" smtClean="0">
                <a:solidFill>
                  <a:srgbClr val="FF0000"/>
                </a:solidFill>
              </a:rPr>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z="4000" b="1" smtClean="0">
                <a:solidFill>
                  <a:srgbClr val="CC0000"/>
                </a:solidFill>
              </a:rPr>
              <a:t>Province of West Lancashire</a:t>
            </a:r>
            <a:endParaRPr lang="en-GB" altLang="en-US" sz="4000" smtClean="0"/>
          </a:p>
        </p:txBody>
      </p:sp>
      <p:sp>
        <p:nvSpPr>
          <p:cNvPr id="3075" name="Subtitle 6"/>
          <p:cNvSpPr>
            <a:spLocks noGrp="1" noChangeArrowheads="1"/>
          </p:cNvSpPr>
          <p:nvPr>
            <p:ph type="subTitle" idx="1"/>
          </p:nvPr>
        </p:nvSpPr>
        <p:spPr>
          <a:xfrm>
            <a:off x="1400175" y="204788"/>
            <a:ext cx="7558088" cy="941387"/>
          </a:xfrm>
        </p:spPr>
        <p:txBody>
          <a:bodyPr/>
          <a:lstStyle/>
          <a:p>
            <a:r>
              <a:rPr lang="en-GB" altLang="en-US" b="1" smtClean="0">
                <a:solidFill>
                  <a:srgbClr val="FF0000"/>
                </a:solidFill>
                <a:latin typeface="Times New Roman" panose="02020603050405020304" pitchFamily="18" charset="0"/>
              </a:rPr>
              <a:t>Holy Royal Arch - The Next Masonic Step</a:t>
            </a:r>
            <a:endParaRPr lang="en-GB" altLang="en-US" smtClean="0"/>
          </a:p>
          <a:p>
            <a:pPr algn="l"/>
            <a:r>
              <a:rPr lang="en-GB" altLang="en-US" sz="1600" b="1" smtClean="0">
                <a:solidFill>
                  <a:srgbClr val="FF0000"/>
                </a:solidFill>
              </a:rPr>
              <a:t>		    Reviewed 08/02/20</a:t>
            </a:r>
            <a:endParaRPr lang="en-GB" altLang="en-US" sz="1600" smtClean="0"/>
          </a:p>
        </p:txBody>
      </p:sp>
      <p:sp>
        <p:nvSpPr>
          <p:cNvPr id="30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98F5A4-8696-4DB5-8530-7585CA811529}" type="slidenum">
              <a:rPr lang="en-GB" altLang="en-US" sz="1400"/>
              <a:pPr>
                <a:spcBef>
                  <a:spcPct val="0"/>
                </a:spcBef>
                <a:buFontTx/>
                <a:buNone/>
              </a:pPr>
              <a:t>1</a:t>
            </a:fld>
            <a:endParaRPr lang="en-GB" altLang="en-US" sz="1400"/>
          </a:p>
        </p:txBody>
      </p:sp>
      <p:pic>
        <p:nvPicPr>
          <p:cNvPr id="30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644775"/>
            <a:ext cx="24638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descr="Triple_tau.bmp"/>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216025"/>
            <a:ext cx="726916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lide Number Placeholder 2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13B8B7B-2712-493B-BEA7-0752CB5336EC}" type="slidenum">
              <a:rPr lang="en-GB" altLang="en-US" sz="1400"/>
              <a:pPr>
                <a:spcBef>
                  <a:spcPct val="0"/>
                </a:spcBef>
                <a:buFontTx/>
                <a:buNone/>
              </a:pPr>
              <a:t>10</a:t>
            </a:fld>
            <a:endParaRPr lang="en-GB" altLang="en-US" sz="1400"/>
          </a:p>
        </p:txBody>
      </p:sp>
      <p:sp>
        <p:nvSpPr>
          <p:cNvPr id="19460" name="Rectangle 10"/>
          <p:cNvSpPr>
            <a:spLocks noChangeArrowheads="1"/>
          </p:cNvSpPr>
          <p:nvPr/>
        </p:nvSpPr>
        <p:spPr bwMode="auto">
          <a:xfrm>
            <a:off x="1374775" y="177800"/>
            <a:ext cx="7521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FF0000"/>
                </a:solidFill>
                <a:latin typeface="Times New Roman" panose="02020603050405020304" pitchFamily="18" charset="0"/>
              </a:rPr>
              <a:t>Holy Royal Arch - The Next Masonic Step</a:t>
            </a:r>
            <a:endParaRPr lang="en-GB" altLang="en-US"/>
          </a:p>
        </p:txBody>
      </p:sp>
      <p:pic>
        <p:nvPicPr>
          <p:cNvPr id="19461" name="Picture 4" descr="Triple_tau.bmp"/>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216025"/>
            <a:ext cx="726916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8"/>
          <p:cNvSpPr txBox="1">
            <a:spLocks noChangeArrowheads="1"/>
          </p:cNvSpPr>
          <p:nvPr/>
        </p:nvSpPr>
        <p:spPr bwMode="auto">
          <a:xfrm>
            <a:off x="639763" y="6061075"/>
            <a:ext cx="7910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t>‘NIL NISI CLAVIS DEEST’ --- ‘NOTHING IS WANTING BUT THE KEY’ </a:t>
            </a:r>
          </a:p>
        </p:txBody>
      </p:sp>
      <p:sp>
        <p:nvSpPr>
          <p:cNvPr id="21508" name="Slide Number Placeholder 2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905644-56BF-4018-9438-34A6B72B3114}" type="slidenum">
              <a:rPr lang="en-GB" altLang="en-US" sz="1400"/>
              <a:pPr>
                <a:spcBef>
                  <a:spcPct val="0"/>
                </a:spcBef>
                <a:buFontTx/>
                <a:buNone/>
              </a:pPr>
              <a:t>11</a:t>
            </a:fld>
            <a:endParaRPr lang="en-GB" altLang="en-US" sz="1400"/>
          </a:p>
        </p:txBody>
      </p:sp>
      <p:sp>
        <p:nvSpPr>
          <p:cNvPr id="21509" name="Rectangle 10"/>
          <p:cNvSpPr>
            <a:spLocks noChangeArrowheads="1"/>
          </p:cNvSpPr>
          <p:nvPr/>
        </p:nvSpPr>
        <p:spPr bwMode="auto">
          <a:xfrm>
            <a:off x="1374775" y="177800"/>
            <a:ext cx="7521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FF0000"/>
                </a:solidFill>
                <a:latin typeface="Times New Roman" panose="02020603050405020304" pitchFamily="18" charset="0"/>
              </a:rPr>
              <a:t>Holy Royal Arch - The Next Masonic Step</a:t>
            </a:r>
            <a:endParaRPr lang="en-GB" altLang="en-US"/>
          </a:p>
        </p:txBody>
      </p:sp>
      <p:pic>
        <p:nvPicPr>
          <p:cNvPr id="21510" name="Picture 4" descr="Triple_tau.bmp"/>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216025"/>
            <a:ext cx="726916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8"/>
          <p:cNvSpPr txBox="1">
            <a:spLocks noChangeArrowheads="1"/>
          </p:cNvSpPr>
          <p:nvPr/>
        </p:nvSpPr>
        <p:spPr bwMode="auto">
          <a:xfrm>
            <a:off x="639763" y="6061075"/>
            <a:ext cx="7910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t>‘NIL NISI CLAVIS DEEST’ --- ‘NOTHING IS WANTING BUT THE KEY’ </a:t>
            </a:r>
          </a:p>
        </p:txBody>
      </p:sp>
      <p:sp>
        <p:nvSpPr>
          <p:cNvPr id="23556" name="Slide Number Placeholder 2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1325D6-40E6-45FA-AABE-EA97FAC9F4C7}" type="slidenum">
              <a:rPr lang="en-GB" altLang="en-US" sz="1400"/>
              <a:pPr>
                <a:spcBef>
                  <a:spcPct val="0"/>
                </a:spcBef>
                <a:buFontTx/>
                <a:buNone/>
              </a:pPr>
              <a:t>12</a:t>
            </a:fld>
            <a:endParaRPr lang="en-GB" altLang="en-US" sz="1400"/>
          </a:p>
        </p:txBody>
      </p:sp>
      <p:sp>
        <p:nvSpPr>
          <p:cNvPr id="23557" name="Rectangle 10"/>
          <p:cNvSpPr>
            <a:spLocks noChangeArrowheads="1"/>
          </p:cNvSpPr>
          <p:nvPr/>
        </p:nvSpPr>
        <p:spPr bwMode="auto">
          <a:xfrm>
            <a:off x="1374775" y="177800"/>
            <a:ext cx="7521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FF0000"/>
                </a:solidFill>
                <a:latin typeface="Times New Roman" panose="02020603050405020304" pitchFamily="18" charset="0"/>
              </a:rPr>
              <a:t>Holy Royal Arch - The Next Masonic Step</a:t>
            </a:r>
            <a:endParaRPr lang="en-GB" altLang="en-US"/>
          </a:p>
        </p:txBody>
      </p:sp>
      <p:pic>
        <p:nvPicPr>
          <p:cNvPr id="23558" name="Picture 4" descr="Triple_tau.bmp"/>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216025"/>
            <a:ext cx="726916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8"/>
          <p:cNvSpPr txBox="1">
            <a:spLocks noChangeArrowheads="1"/>
          </p:cNvSpPr>
          <p:nvPr/>
        </p:nvSpPr>
        <p:spPr bwMode="auto">
          <a:xfrm>
            <a:off x="639763" y="6061075"/>
            <a:ext cx="7910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t>‘NIL NISI CLAVIS DEEST’ --- ‘NOTHING IS WANTING BUT THE KEY’ </a:t>
            </a:r>
          </a:p>
        </p:txBody>
      </p:sp>
      <p:sp>
        <p:nvSpPr>
          <p:cNvPr id="25604" name="Slide Number Placeholder 2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E056A6-96A1-4331-8226-9EB7B1ABB1F8}" type="slidenum">
              <a:rPr lang="en-GB" altLang="en-US" sz="1400"/>
              <a:pPr>
                <a:spcBef>
                  <a:spcPct val="0"/>
                </a:spcBef>
                <a:buFontTx/>
                <a:buNone/>
              </a:pPr>
              <a:t>13</a:t>
            </a:fld>
            <a:endParaRPr lang="en-GB" altLang="en-US" sz="1400"/>
          </a:p>
        </p:txBody>
      </p:sp>
      <p:sp>
        <p:nvSpPr>
          <p:cNvPr id="25605" name="Rectangle 10"/>
          <p:cNvSpPr>
            <a:spLocks noChangeArrowheads="1"/>
          </p:cNvSpPr>
          <p:nvPr/>
        </p:nvSpPr>
        <p:spPr bwMode="auto">
          <a:xfrm>
            <a:off x="1374775" y="177800"/>
            <a:ext cx="7521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FF0000"/>
                </a:solidFill>
                <a:latin typeface="Times New Roman" panose="02020603050405020304" pitchFamily="18" charset="0"/>
              </a:rPr>
              <a:t>Holy Royal Arch - The Next Masonic Step</a:t>
            </a:r>
            <a:endParaRPr lang="en-GB" altLang="en-US"/>
          </a:p>
        </p:txBody>
      </p:sp>
      <p:pic>
        <p:nvPicPr>
          <p:cNvPr id="25606" name="Picture 4" descr="Triple_tau.bmp"/>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p:txBody>
          <a:bodyPr/>
          <a:lstStyle/>
          <a:p>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Talking Heads</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z="4000" b="1" smtClean="0">
                <a:solidFill>
                  <a:srgbClr val="CC0000"/>
                </a:solidFill>
              </a:rPr>
              <a:t>Province of West Lancashire</a:t>
            </a:r>
            <a:endParaRPr lang="en-GB" altLang="en-US" sz="4000" smtClean="0"/>
          </a:p>
        </p:txBody>
      </p:sp>
      <p:sp>
        <p:nvSpPr>
          <p:cNvPr id="27651" name="Subtitle 6"/>
          <p:cNvSpPr>
            <a:spLocks noGrp="1" noChangeArrowheads="1"/>
          </p:cNvSpPr>
          <p:nvPr>
            <p:ph type="subTitle" idx="1"/>
          </p:nvPr>
        </p:nvSpPr>
        <p:spPr>
          <a:xfrm>
            <a:off x="1400175" y="204788"/>
            <a:ext cx="7558088" cy="941387"/>
          </a:xfrm>
        </p:spPr>
        <p:txBody>
          <a:bodyPr/>
          <a:lstStyle/>
          <a:p>
            <a:r>
              <a:rPr lang="en-GB" altLang="en-US" b="1" smtClean="0">
                <a:solidFill>
                  <a:srgbClr val="FF0000"/>
                </a:solidFill>
                <a:latin typeface="Times New Roman" panose="02020603050405020304" pitchFamily="18" charset="0"/>
              </a:rPr>
              <a:t>Holy Royal Arch - The Next Masonic Step</a:t>
            </a:r>
            <a:endParaRPr lang="en-GB" altLang="en-US" smtClean="0"/>
          </a:p>
          <a:p>
            <a:endParaRPr lang="en-GB" altLang="en-US" smtClean="0"/>
          </a:p>
        </p:txBody>
      </p:sp>
      <p:sp>
        <p:nvSpPr>
          <p:cNvPr id="276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41C9561-D522-42DC-9151-9CD30AE825E3}" type="slidenum">
              <a:rPr lang="en-GB" altLang="en-US" sz="1400"/>
              <a:pPr>
                <a:spcBef>
                  <a:spcPct val="0"/>
                </a:spcBef>
                <a:buFontTx/>
                <a:buNone/>
              </a:pPr>
              <a:t>14</a:t>
            </a:fld>
            <a:endParaRPr lang="en-GB" altLang="en-US" sz="1400"/>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644775"/>
            <a:ext cx="24638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Triple_tau.bmp"/>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6"/>
          <p:cNvSpPr>
            <a:spLocks noGrp="1" noChangeArrowheads="1"/>
          </p:cNvSpPr>
          <p:nvPr>
            <p:ph type="subTitle" idx="1"/>
          </p:nvPr>
        </p:nvSpPr>
        <p:spPr>
          <a:xfrm>
            <a:off x="1400175" y="204788"/>
            <a:ext cx="7558088" cy="941387"/>
          </a:xfrm>
        </p:spPr>
        <p:txBody>
          <a:bodyPr/>
          <a:lstStyle/>
          <a:p>
            <a:r>
              <a:rPr lang="en-GB" altLang="en-US" b="1" smtClean="0">
                <a:solidFill>
                  <a:srgbClr val="FF0000"/>
                </a:solidFill>
                <a:latin typeface="Times New Roman" panose="02020603050405020304" pitchFamily="18" charset="0"/>
              </a:rPr>
              <a:t>Holy Royal Arch - The Next Masonic Step</a:t>
            </a:r>
            <a:endParaRPr lang="en-GB" altLang="en-US" smtClean="0"/>
          </a:p>
          <a:p>
            <a:endParaRPr lang="en-GB" altLang="en-US" smtClean="0"/>
          </a:p>
        </p:txBody>
      </p:sp>
      <p:sp>
        <p:nvSpPr>
          <p:cNvPr id="296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6FDCDD-0FA5-4043-9C84-780DCE0B32AA}" type="slidenum">
              <a:rPr lang="en-GB" altLang="en-US" sz="1400"/>
              <a:pPr>
                <a:spcBef>
                  <a:spcPct val="0"/>
                </a:spcBef>
                <a:buFontTx/>
                <a:buNone/>
              </a:pPr>
              <a:t>15</a:t>
            </a:fld>
            <a:endParaRPr lang="en-GB" altLang="en-US" sz="1400"/>
          </a:p>
        </p:txBody>
      </p:sp>
      <p:pic>
        <p:nvPicPr>
          <p:cNvPr id="29700" name="Picture 4" descr="Triple_tau.bmp"/>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8625" y="1998663"/>
            <a:ext cx="5562600"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ggai,_Zerubbabel,_Joshua_1366-37-Hag_2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712788"/>
            <a:ext cx="4870450"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926C80-88FC-49BF-A850-16BB72334B63}" type="slidenum">
              <a:rPr lang="en-GB" altLang="en-US" sz="1400"/>
              <a:pPr>
                <a:spcBef>
                  <a:spcPct val="0"/>
                </a:spcBef>
                <a:buFontTx/>
                <a:buNone/>
              </a:pPr>
              <a:t>16</a:t>
            </a:fld>
            <a:endParaRPr lang="en-GB" altLang="en-US" sz="1400"/>
          </a:p>
        </p:txBody>
      </p:sp>
      <p:sp>
        <p:nvSpPr>
          <p:cNvPr id="31748" name="Rectangle 3"/>
          <p:cNvSpPr>
            <a:spLocks noChangeArrowheads="1"/>
          </p:cNvSpPr>
          <p:nvPr/>
        </p:nvSpPr>
        <p:spPr bwMode="auto">
          <a:xfrm>
            <a:off x="1355725" y="153988"/>
            <a:ext cx="7521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FF0000"/>
                </a:solidFill>
                <a:latin typeface="Times New Roman" panose="02020603050405020304" pitchFamily="18" charset="0"/>
              </a:rPr>
              <a:t>Holy Royal Arch - The Next Masonic Step</a:t>
            </a:r>
            <a:endParaRPr lang="en-GB" altLang="en-US"/>
          </a:p>
        </p:txBody>
      </p:sp>
      <p:pic>
        <p:nvPicPr>
          <p:cNvPr id="31749" name="Picture 4" descr="Triple_tau.bmp"/>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6"/>
          <p:cNvSpPr txBox="1">
            <a:spLocks noChangeArrowheads="1"/>
          </p:cNvSpPr>
          <p:nvPr/>
        </p:nvSpPr>
        <p:spPr bwMode="auto">
          <a:xfrm>
            <a:off x="1601788" y="892175"/>
            <a:ext cx="4386262" cy="647700"/>
          </a:xfrm>
          <a:prstGeom prst="rect">
            <a:avLst/>
          </a:prstGeom>
          <a:solidFill>
            <a:schemeClr val="accent2">
              <a:lumMod val="20000"/>
              <a:lumOff val="80000"/>
            </a:schemeClr>
          </a:solidFill>
          <a:ln w="9525">
            <a:noFill/>
            <a:miter lim="800000"/>
            <a:headEnd/>
            <a:tailEnd/>
          </a:ln>
        </p:spPr>
        <p:txBody>
          <a:bodyPr>
            <a:spAutoFit/>
          </a:bodyPr>
          <a:lstStyle/>
          <a:p>
            <a:pPr eaLnBrk="1" hangingPunct="1">
              <a:defRPr/>
            </a:pPr>
            <a:r>
              <a:rPr lang="en-GB" b="1" dirty="0">
                <a:solidFill>
                  <a:srgbClr val="002060"/>
                </a:solidFill>
                <a:latin typeface="Arial" charset="0"/>
                <a:cs typeface="Arial" charset="0"/>
              </a:rPr>
              <a:t>“WE WILL REBUILD THE TEMPLE TO THE HONOUR AND GLORY OF GOD”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11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ctrTitle"/>
          </p:nvPr>
        </p:nvSpPr>
        <p:spPr/>
        <p:txBody>
          <a:bodyPr/>
          <a:lstStyle/>
          <a:p>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Talking Heads</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z="4000" b="1" smtClean="0">
                <a:solidFill>
                  <a:srgbClr val="CC0000"/>
                </a:solidFill>
              </a:rPr>
              <a:t>Province of West Lancashire</a:t>
            </a:r>
            <a:endParaRPr lang="en-GB" altLang="en-US" sz="4000" smtClean="0"/>
          </a:p>
        </p:txBody>
      </p:sp>
      <p:sp>
        <p:nvSpPr>
          <p:cNvPr id="33795" name="Subtitle 6"/>
          <p:cNvSpPr>
            <a:spLocks noGrp="1" noChangeArrowheads="1"/>
          </p:cNvSpPr>
          <p:nvPr>
            <p:ph type="subTitle" idx="1"/>
          </p:nvPr>
        </p:nvSpPr>
        <p:spPr>
          <a:xfrm>
            <a:off x="1400175" y="204788"/>
            <a:ext cx="7558088" cy="941387"/>
          </a:xfrm>
        </p:spPr>
        <p:txBody>
          <a:bodyPr/>
          <a:lstStyle/>
          <a:p>
            <a:r>
              <a:rPr lang="en-GB" altLang="en-US" b="1" smtClean="0">
                <a:solidFill>
                  <a:srgbClr val="FF0000"/>
                </a:solidFill>
                <a:latin typeface="Times New Roman" panose="02020603050405020304" pitchFamily="18" charset="0"/>
              </a:rPr>
              <a:t>Holy Royal Arch - The Next Masonic Step</a:t>
            </a:r>
            <a:endParaRPr lang="en-GB" altLang="en-US" smtClean="0"/>
          </a:p>
          <a:p>
            <a:endParaRPr lang="en-GB" altLang="en-US" smtClean="0"/>
          </a:p>
        </p:txBody>
      </p:sp>
      <p:sp>
        <p:nvSpPr>
          <p:cNvPr id="337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136510D-BECD-4A93-A5A8-09899B8D8A2F}" type="slidenum">
              <a:rPr lang="en-GB" altLang="en-US" sz="1400"/>
              <a:pPr>
                <a:spcBef>
                  <a:spcPct val="0"/>
                </a:spcBef>
                <a:buFontTx/>
                <a:buNone/>
              </a:pPr>
              <a:t>17</a:t>
            </a:fld>
            <a:endParaRPr lang="en-GB" altLang="en-US" sz="1400"/>
          </a:p>
        </p:txBody>
      </p:sp>
      <p:pic>
        <p:nvPicPr>
          <p:cNvPr id="33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644775"/>
            <a:ext cx="24638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4" descr="Triple_tau.bmp"/>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288" y="4318000"/>
            <a:ext cx="3398837"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084566">
            <a:off x="4869656" y="1277144"/>
            <a:ext cx="3184525"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Subtitle 6"/>
          <p:cNvSpPr>
            <a:spLocks noGrp="1" noChangeArrowheads="1"/>
          </p:cNvSpPr>
          <p:nvPr>
            <p:ph type="subTitle" idx="1"/>
          </p:nvPr>
        </p:nvSpPr>
        <p:spPr>
          <a:xfrm>
            <a:off x="1400175" y="204788"/>
            <a:ext cx="7558088" cy="941387"/>
          </a:xfrm>
        </p:spPr>
        <p:txBody>
          <a:bodyPr/>
          <a:lstStyle/>
          <a:p>
            <a:r>
              <a:rPr lang="en-GB" altLang="en-US" b="1" smtClean="0">
                <a:solidFill>
                  <a:srgbClr val="FF0000"/>
                </a:solidFill>
                <a:latin typeface="Times New Roman" panose="02020603050405020304" pitchFamily="18" charset="0"/>
              </a:rPr>
              <a:t>Holy Royal Arch - The Next Masonic Step</a:t>
            </a:r>
            <a:endParaRPr lang="en-GB" altLang="en-US" smtClean="0"/>
          </a:p>
          <a:p>
            <a:endParaRPr lang="en-GB" altLang="en-US" smtClean="0"/>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904D5D-D547-4501-BFAF-F7CFD1D196C4}" type="slidenum">
              <a:rPr lang="en-GB" altLang="en-US" sz="1400"/>
              <a:pPr>
                <a:spcBef>
                  <a:spcPct val="0"/>
                </a:spcBef>
                <a:buFontTx/>
                <a:buNone/>
              </a:pPr>
              <a:t>18</a:t>
            </a:fld>
            <a:endParaRPr lang="en-GB" altLang="en-US" sz="1400"/>
          </a:p>
        </p:txBody>
      </p:sp>
      <p:pic>
        <p:nvPicPr>
          <p:cNvPr id="35846" name="Picture 4" descr="Triple_tau.bmp"/>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301165">
            <a:off x="981075" y="1228726"/>
            <a:ext cx="3176587"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ctrTitle"/>
          </p:nvPr>
        </p:nvSpPr>
        <p:spPr/>
        <p:txBody>
          <a:bodyPr/>
          <a:lstStyle/>
          <a:p>
            <a:pPr eaLnBrk="1" hangingPunct="1"/>
            <a:r>
              <a:rPr lang="en-GB" altLang="en-US" sz="4800" b="1" smtClean="0">
                <a:solidFill>
                  <a:srgbClr val="CC0000"/>
                </a:solidFill>
              </a:rPr>
              <a:t/>
            </a:r>
            <a:br>
              <a:rPr lang="en-GB" altLang="en-US" sz="4800" b="1" smtClean="0">
                <a:solidFill>
                  <a:srgbClr val="CC0000"/>
                </a:solidFill>
              </a:rPr>
            </a:br>
            <a:r>
              <a:rPr lang="en-GB" altLang="en-US" sz="4800" b="1" smtClean="0">
                <a:solidFill>
                  <a:srgbClr val="CC0000"/>
                </a:solidFill>
              </a:rPr>
              <a:t/>
            </a:r>
            <a:br>
              <a:rPr lang="en-GB" altLang="en-US" sz="4800" b="1" smtClean="0">
                <a:solidFill>
                  <a:srgbClr val="CC0000"/>
                </a:solidFill>
              </a:rPr>
            </a:br>
            <a:r>
              <a:rPr lang="en-GB" altLang="en-US" sz="4800" b="1" smtClean="0">
                <a:solidFill>
                  <a:srgbClr val="CC0000"/>
                </a:solidFill>
              </a:rPr>
              <a:t/>
            </a:r>
            <a:br>
              <a:rPr lang="en-GB" altLang="en-US" sz="4800" b="1" smtClean="0">
                <a:solidFill>
                  <a:srgbClr val="CC0000"/>
                </a:solidFill>
              </a:rPr>
            </a:br>
            <a:r>
              <a:rPr lang="en-GB" altLang="en-US" sz="4800" b="1" smtClean="0">
                <a:solidFill>
                  <a:srgbClr val="CC0000"/>
                </a:solidFill>
              </a:rPr>
              <a:t/>
            </a:r>
            <a:br>
              <a:rPr lang="en-GB" altLang="en-US" sz="4800" b="1" smtClean="0">
                <a:solidFill>
                  <a:srgbClr val="CC0000"/>
                </a:solidFill>
              </a:rPr>
            </a:br>
            <a:r>
              <a:rPr lang="en-GB" altLang="en-US" sz="4800" b="1" smtClean="0">
                <a:solidFill>
                  <a:srgbClr val="CC0000"/>
                </a:solidFill>
              </a:rPr>
              <a:t/>
            </a:r>
            <a:br>
              <a:rPr lang="en-GB" altLang="en-US" sz="4800" b="1" smtClean="0">
                <a:solidFill>
                  <a:srgbClr val="CC0000"/>
                </a:solidFill>
              </a:rPr>
            </a:br>
            <a:r>
              <a:rPr lang="en-GB" altLang="en-US" sz="4800" b="1" smtClean="0">
                <a:solidFill>
                  <a:srgbClr val="CC0000"/>
                </a:solidFill>
              </a:rPr>
              <a:t/>
            </a:r>
            <a:br>
              <a:rPr lang="en-GB" altLang="en-US" sz="4800" b="1" smtClean="0">
                <a:solidFill>
                  <a:srgbClr val="CC0000"/>
                </a:solidFill>
              </a:rPr>
            </a:br>
            <a:r>
              <a:rPr lang="en-GB" altLang="en-US" sz="4800" b="1" smtClean="0">
                <a:solidFill>
                  <a:srgbClr val="CC0000"/>
                </a:solidFill>
              </a:rPr>
              <a:t/>
            </a:r>
            <a:br>
              <a:rPr lang="en-GB" altLang="en-US" sz="4800" b="1" smtClean="0">
                <a:solidFill>
                  <a:srgbClr val="CC0000"/>
                </a:solidFill>
              </a:rPr>
            </a:br>
            <a:r>
              <a:rPr lang="en-GB" altLang="en-US" sz="4800" b="1" smtClean="0">
                <a:solidFill>
                  <a:srgbClr val="CC0000"/>
                </a:solidFill>
              </a:rPr>
              <a:t/>
            </a:r>
            <a:br>
              <a:rPr lang="en-GB" altLang="en-US" sz="4800" b="1" smtClean="0">
                <a:solidFill>
                  <a:srgbClr val="CC0000"/>
                </a:solidFill>
              </a:rPr>
            </a:br>
            <a:r>
              <a:rPr lang="en-GB" altLang="en-US" sz="4000" b="1" smtClean="0">
                <a:solidFill>
                  <a:srgbClr val="CC0000"/>
                </a:solidFill>
              </a:rPr>
              <a:t>Province of West Lancashire</a:t>
            </a:r>
            <a:endParaRPr lang="en-GB" altLang="en-US" sz="4800" b="1" smtClean="0">
              <a:solidFill>
                <a:srgbClr val="CC0000"/>
              </a:solidFill>
            </a:endParaRPr>
          </a:p>
        </p:txBody>
      </p:sp>
      <p:sp>
        <p:nvSpPr>
          <p:cNvPr id="378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D5E7F0-1165-41E8-8B81-E2E114EC8B42}" type="slidenum">
              <a:rPr lang="en-GB" altLang="en-US" sz="1400"/>
              <a:pPr>
                <a:spcBef>
                  <a:spcPct val="0"/>
                </a:spcBef>
                <a:buFontTx/>
                <a:buNone/>
              </a:pPr>
              <a:t>19</a:t>
            </a:fld>
            <a:endParaRPr lang="en-GB" altLang="en-US" sz="1400"/>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884488"/>
            <a:ext cx="246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1012825" y="974725"/>
            <a:ext cx="7400925" cy="2586038"/>
          </a:xfrm>
          <a:prstGeom prst="rect">
            <a:avLst/>
          </a:prstGeom>
          <a:noFill/>
          <a:ln w="9525">
            <a:noFill/>
            <a:miter lim="800000"/>
            <a:headEnd/>
            <a:tailEnd/>
          </a:ln>
        </p:spPr>
        <p:txBody>
          <a:bodyPr>
            <a:spAutoFit/>
          </a:bodyPr>
          <a:lstStyle/>
          <a:p>
            <a:pPr algn="ctr" eaLnBrk="1" hangingPunct="1">
              <a:spcBef>
                <a:spcPct val="50000"/>
              </a:spcBef>
              <a:defRPr/>
            </a:pPr>
            <a:r>
              <a:rPr lang="en-GB" sz="3600" dirty="0">
                <a:latin typeface="Arial" charset="0"/>
                <a:cs typeface="+mn-cs"/>
              </a:rPr>
              <a:t>‘The Royal Arch is considered both the completion </a:t>
            </a:r>
            <a:r>
              <a:rPr lang="en-GB" sz="3600" u="heavy" dirty="0">
                <a:latin typeface="Arial" charset="0"/>
                <a:cs typeface="+mn-cs"/>
              </a:rPr>
              <a:t>and</a:t>
            </a:r>
            <a:r>
              <a:rPr lang="en-GB" sz="3600" dirty="0">
                <a:latin typeface="Arial" charset="0"/>
                <a:cs typeface="+mn-cs"/>
              </a:rPr>
              <a:t> the climax of pure Ancient Freemasonry.’</a:t>
            </a:r>
            <a:endParaRPr lang="en-GB" sz="3600" b="1" dirty="0">
              <a:latin typeface="Arial" charset="0"/>
              <a:cs typeface="+mn-cs"/>
            </a:endParaRPr>
          </a:p>
          <a:p>
            <a:pPr algn="ctr" eaLnBrk="1" hangingPunct="1">
              <a:spcBef>
                <a:spcPct val="50000"/>
              </a:spcBef>
              <a:defRPr/>
            </a:pPr>
            <a:r>
              <a:rPr lang="en-GB" sz="3600" b="1" dirty="0">
                <a:latin typeface="Arial" charset="0"/>
                <a:cs typeface="+mn-cs"/>
              </a:rPr>
              <a:t> </a:t>
            </a:r>
          </a:p>
        </p:txBody>
      </p:sp>
      <p:sp>
        <p:nvSpPr>
          <p:cNvPr id="37894" name="Rectangle 6"/>
          <p:cNvSpPr>
            <a:spLocks noChangeArrowheads="1"/>
          </p:cNvSpPr>
          <p:nvPr/>
        </p:nvSpPr>
        <p:spPr bwMode="auto">
          <a:xfrm>
            <a:off x="1293813" y="246063"/>
            <a:ext cx="75215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FF0000"/>
                </a:solidFill>
                <a:latin typeface="Times New Roman" panose="02020603050405020304" pitchFamily="18" charset="0"/>
              </a:rPr>
              <a:t>Holy Royal Arch - The Next Masonic Step</a:t>
            </a:r>
            <a:endParaRPr lang="en-GB" altLang="en-US"/>
          </a:p>
        </p:txBody>
      </p:sp>
      <p:pic>
        <p:nvPicPr>
          <p:cNvPr id="37895" name="Picture 4" descr="Triple_tau.bmp"/>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087438"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9"/>
          <p:cNvGrpSpPr>
            <a:grpSpLocks/>
          </p:cNvGrpSpPr>
          <p:nvPr/>
        </p:nvGrpSpPr>
        <p:grpSpPr bwMode="auto">
          <a:xfrm>
            <a:off x="1909763" y="1089025"/>
            <a:ext cx="5995987" cy="4543425"/>
            <a:chOff x="1391758" y="1000457"/>
            <a:chExt cx="6763414" cy="5177115"/>
          </a:xfrm>
        </p:grpSpPr>
        <p:pic>
          <p:nvPicPr>
            <p:cNvPr id="5128" name="Picture 6" descr="Tony-Harrison-PrG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1758" y="1013748"/>
              <a:ext cx="2946326" cy="516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Tony-Harrison-MEGS.jpg"/>
            <p:cNvPicPr>
              <a:picLocks noChangeAspect="1"/>
            </p:cNvPicPr>
            <p:nvPr/>
          </p:nvPicPr>
          <p:blipFill>
            <a:blip r:embed="rId4">
              <a:extLst>
                <a:ext uri="{28A0092B-C50C-407E-A947-70E740481C1C}">
                  <a14:useLocalDpi xmlns:a14="http://schemas.microsoft.com/office/drawing/2010/main" val="0"/>
                </a:ext>
              </a:extLst>
            </a:blip>
            <a:srcRect r="3040"/>
            <a:stretch>
              <a:fillRect/>
            </a:stretch>
          </p:blipFill>
          <p:spPr bwMode="auto">
            <a:xfrm>
              <a:off x="5102519" y="1000457"/>
              <a:ext cx="3052653" cy="512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Title 7"/>
          <p:cNvSpPr>
            <a:spLocks noGrp="1" noChangeArrowheads="1"/>
          </p:cNvSpPr>
          <p:nvPr>
            <p:ph type="title"/>
          </p:nvPr>
        </p:nvSpPr>
        <p:spPr>
          <a:xfrm>
            <a:off x="1168400" y="173038"/>
            <a:ext cx="7975600" cy="687387"/>
          </a:xfrm>
        </p:spPr>
        <p:txBody>
          <a:bodyPr/>
          <a:lstStyle/>
          <a:p>
            <a:r>
              <a:rPr lang="en-GB" altLang="en-US" sz="3200" b="1" smtClean="0">
                <a:solidFill>
                  <a:srgbClr val="FF0000"/>
                </a:solidFill>
                <a:latin typeface="Times New Roman" panose="02020603050405020304" pitchFamily="18" charset="0"/>
              </a:rPr>
              <a:t/>
            </a:r>
            <a:br>
              <a:rPr lang="en-GB" altLang="en-US" sz="3200" b="1" smtClean="0">
                <a:solidFill>
                  <a:srgbClr val="FF0000"/>
                </a:solidFill>
                <a:latin typeface="Times New Roman" panose="02020603050405020304" pitchFamily="18" charset="0"/>
              </a:rPr>
            </a:br>
            <a:r>
              <a:rPr lang="en-GB" altLang="en-US" sz="3200" b="1" smtClean="0">
                <a:solidFill>
                  <a:srgbClr val="FF0000"/>
                </a:solidFill>
                <a:latin typeface="Times New Roman" panose="02020603050405020304" pitchFamily="18" charset="0"/>
              </a:rPr>
              <a:t/>
            </a:r>
            <a:br>
              <a:rPr lang="en-GB" altLang="en-US" sz="3200" b="1" smtClean="0">
                <a:solidFill>
                  <a:srgbClr val="FF0000"/>
                </a:solidFill>
                <a:latin typeface="Times New Roman" panose="02020603050405020304" pitchFamily="18" charset="0"/>
              </a:rPr>
            </a:br>
            <a:r>
              <a:rPr lang="en-GB" altLang="en-US" sz="3200" b="1" smtClean="0">
                <a:solidFill>
                  <a:srgbClr val="FF0000"/>
                </a:solidFill>
                <a:latin typeface="Times New Roman" panose="02020603050405020304" pitchFamily="18" charset="0"/>
              </a:rPr>
              <a:t>Holy Royal Arch - The Next Masonic Step</a:t>
            </a:r>
            <a:r>
              <a:rPr lang="en-GB" altLang="en-US" smtClean="0"/>
              <a:t/>
            </a:r>
            <a:br>
              <a:rPr lang="en-GB" altLang="en-US" smtClean="0"/>
            </a:br>
            <a:r>
              <a:rPr lang="en-GB" altLang="en-US" smtClean="0"/>
              <a:t/>
            </a:r>
            <a:br>
              <a:rPr lang="en-GB" altLang="en-US" smtClean="0"/>
            </a:br>
            <a:endParaRPr lang="en-GB" altLang="en-US" smtClean="0"/>
          </a:p>
        </p:txBody>
      </p:sp>
      <p:sp>
        <p:nvSpPr>
          <p:cNvPr id="5124" name="Slide Number Placeholder 8"/>
          <p:cNvSpPr>
            <a:spLocks noGrp="1"/>
          </p:cNvSpPr>
          <p:nvPr>
            <p:ph type="sldNum" sz="quarter" idx="12"/>
          </p:nvPr>
        </p:nvSpPr>
        <p:spPr>
          <a:xfrm>
            <a:off x="8245475" y="6245225"/>
            <a:ext cx="44132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B21658-CCD9-4C70-A895-B52D184F2864}" type="slidenum">
              <a:rPr lang="en-GB" altLang="en-US" sz="1400"/>
              <a:pPr>
                <a:spcBef>
                  <a:spcPct val="0"/>
                </a:spcBef>
                <a:buFontTx/>
                <a:buNone/>
              </a:pPr>
              <a:t>2</a:t>
            </a:fld>
            <a:endParaRPr lang="en-GB" altLang="en-US" sz="1400"/>
          </a:p>
        </p:txBody>
      </p:sp>
      <p:pic>
        <p:nvPicPr>
          <p:cNvPr id="5125" name="Picture 4" descr="Triple_tau.bmp"/>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11"/>
          <p:cNvSpPr txBox="1">
            <a:spLocks noChangeArrowheads="1"/>
          </p:cNvSpPr>
          <p:nvPr/>
        </p:nvSpPr>
        <p:spPr bwMode="auto">
          <a:xfrm>
            <a:off x="1377950" y="5757863"/>
            <a:ext cx="3517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a:t>PROVINCIAL</a:t>
            </a:r>
          </a:p>
          <a:p>
            <a:pPr algn="ctr" eaLnBrk="1" hangingPunct="1">
              <a:spcBef>
                <a:spcPct val="0"/>
              </a:spcBef>
              <a:buFontTx/>
              <a:buNone/>
            </a:pPr>
            <a:r>
              <a:rPr lang="en-GB" altLang="en-US" sz="1800"/>
              <a:t>GRAND MASTER</a:t>
            </a:r>
          </a:p>
        </p:txBody>
      </p:sp>
      <p:sp>
        <p:nvSpPr>
          <p:cNvPr id="5127" name="TextBox 12"/>
          <p:cNvSpPr txBox="1">
            <a:spLocks noChangeArrowheads="1"/>
          </p:cNvSpPr>
          <p:nvPr/>
        </p:nvSpPr>
        <p:spPr bwMode="auto">
          <a:xfrm>
            <a:off x="4994275" y="5757863"/>
            <a:ext cx="325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a:t>MOST EXCELLENT </a:t>
            </a:r>
          </a:p>
          <a:p>
            <a:pPr algn="ctr" eaLnBrk="1" hangingPunct="1">
              <a:spcBef>
                <a:spcPct val="0"/>
              </a:spcBef>
              <a:buFontTx/>
              <a:buNone/>
            </a:pPr>
            <a:r>
              <a:rPr lang="en-GB" altLang="en-US" sz="1800"/>
              <a:t>GRAND SUPERINTENDENT </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4356100" y="2060575"/>
            <a:ext cx="12239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0000">
                <a:solidFill>
                  <a:srgbClr val="CC0000"/>
                </a:solidFill>
              </a:rPr>
              <a:t>T</a:t>
            </a:r>
          </a:p>
        </p:txBody>
      </p:sp>
      <p:sp>
        <p:nvSpPr>
          <p:cNvPr id="44037" name="Rectangle 5"/>
          <p:cNvSpPr>
            <a:spLocks noChangeArrowheads="1"/>
          </p:cNvSpPr>
          <p:nvPr/>
        </p:nvSpPr>
        <p:spPr bwMode="auto">
          <a:xfrm rot="5400000">
            <a:off x="4701382" y="2556669"/>
            <a:ext cx="9604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0">
                <a:solidFill>
                  <a:srgbClr val="CC0000"/>
                </a:solidFill>
              </a:rPr>
              <a:t>T</a:t>
            </a:r>
          </a:p>
        </p:txBody>
      </p:sp>
      <p:sp>
        <p:nvSpPr>
          <p:cNvPr id="44038" name="Rectangle 6"/>
          <p:cNvSpPr>
            <a:spLocks noChangeArrowheads="1"/>
          </p:cNvSpPr>
          <p:nvPr/>
        </p:nvSpPr>
        <p:spPr bwMode="auto">
          <a:xfrm rot="-5400000">
            <a:off x="3966369" y="2561431"/>
            <a:ext cx="9604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0">
                <a:solidFill>
                  <a:srgbClr val="CC0000"/>
                </a:solidFill>
              </a:rPr>
              <a:t>T</a:t>
            </a:r>
          </a:p>
        </p:txBody>
      </p:sp>
      <p:sp>
        <p:nvSpPr>
          <p:cNvPr id="7173" name="TextBox 2"/>
          <p:cNvSpPr txBox="1">
            <a:spLocks noChangeArrowheads="1"/>
          </p:cNvSpPr>
          <p:nvPr/>
        </p:nvSpPr>
        <p:spPr bwMode="auto">
          <a:xfrm>
            <a:off x="3638550" y="5356225"/>
            <a:ext cx="2273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t>The Triple Tau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8"/>
                                        </p:tgtEl>
                                        <p:attrNameLst>
                                          <p:attrName>style.visibility</p:attrName>
                                        </p:attrNameLst>
                                      </p:cBhvr>
                                      <p:to>
                                        <p:strVal val="visible"/>
                                      </p:to>
                                    </p:set>
                                    <p:anim calcmode="lin" valueType="num">
                                      <p:cBhvr additive="base">
                                        <p:cTn id="13" dur="500" fill="hold"/>
                                        <p:tgtEl>
                                          <p:spTgt spid="44038"/>
                                        </p:tgtEl>
                                        <p:attrNameLst>
                                          <p:attrName>ppt_x</p:attrName>
                                        </p:attrNameLst>
                                      </p:cBhvr>
                                      <p:tavLst>
                                        <p:tav tm="0">
                                          <p:val>
                                            <p:strVal val="0-#ppt_w/2"/>
                                          </p:val>
                                        </p:tav>
                                        <p:tav tm="100000">
                                          <p:val>
                                            <p:strVal val="#ppt_x"/>
                                          </p:val>
                                        </p:tav>
                                      </p:tavLst>
                                    </p:anim>
                                    <p:anim calcmode="lin" valueType="num">
                                      <p:cBhvr additive="base">
                                        <p:cTn id="14" dur="500" fill="hold"/>
                                        <p:tgtEl>
                                          <p:spTgt spid="440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4037"/>
                                        </p:tgtEl>
                                        <p:attrNameLst>
                                          <p:attrName>style.visibility</p:attrName>
                                        </p:attrNameLst>
                                      </p:cBhvr>
                                      <p:to>
                                        <p:strVal val="visible"/>
                                      </p:to>
                                    </p:set>
                                    <p:anim calcmode="lin" valueType="num">
                                      <p:cBhvr additive="base">
                                        <p:cTn id="19" dur="500" fill="hold"/>
                                        <p:tgtEl>
                                          <p:spTgt spid="44037"/>
                                        </p:tgtEl>
                                        <p:attrNameLst>
                                          <p:attrName>ppt_x</p:attrName>
                                        </p:attrNameLst>
                                      </p:cBhvr>
                                      <p:tavLst>
                                        <p:tav tm="0">
                                          <p:val>
                                            <p:strVal val="1+#ppt_w/2"/>
                                          </p:val>
                                        </p:tav>
                                        <p:tav tm="100000">
                                          <p:val>
                                            <p:strVal val="#ppt_x"/>
                                          </p:val>
                                        </p:tav>
                                      </p:tavLst>
                                    </p:anim>
                                    <p:anim calcmode="lin" valueType="num">
                                      <p:cBhvr additive="base">
                                        <p:cTn id="20" dur="500" fill="hold"/>
                                        <p:tgtEl>
                                          <p:spTgt spid="44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p:bldP spid="440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p:txBody>
          <a:bodyPr/>
          <a:lstStyle/>
          <a:p>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Talking Heads</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z="4000" b="1" smtClean="0">
                <a:solidFill>
                  <a:srgbClr val="CC0000"/>
                </a:solidFill>
              </a:rPr>
              <a:t>Province of West Lancashire</a:t>
            </a:r>
            <a:endParaRPr lang="en-GB" altLang="en-US" sz="4000" smtClean="0"/>
          </a:p>
        </p:txBody>
      </p:sp>
      <p:sp>
        <p:nvSpPr>
          <p:cNvPr id="8195" name="Subtitle 6"/>
          <p:cNvSpPr>
            <a:spLocks noGrp="1" noChangeArrowheads="1"/>
          </p:cNvSpPr>
          <p:nvPr>
            <p:ph type="subTitle" idx="1"/>
          </p:nvPr>
        </p:nvSpPr>
        <p:spPr>
          <a:xfrm>
            <a:off x="1400175" y="204788"/>
            <a:ext cx="7558088" cy="941387"/>
          </a:xfrm>
        </p:spPr>
        <p:txBody>
          <a:bodyPr/>
          <a:lstStyle/>
          <a:p>
            <a:r>
              <a:rPr lang="en-GB" altLang="en-US" b="1" smtClean="0">
                <a:solidFill>
                  <a:srgbClr val="FF0000"/>
                </a:solidFill>
                <a:latin typeface="Times New Roman" panose="02020603050405020304" pitchFamily="18" charset="0"/>
              </a:rPr>
              <a:t>Holy Royal Arch - The Next Masonic Step</a:t>
            </a:r>
            <a:endParaRPr lang="en-GB" altLang="en-US" smtClean="0"/>
          </a:p>
          <a:p>
            <a:endParaRPr lang="en-GB" altLang="en-US" smtClean="0"/>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2519F5-80C5-4565-A98D-7390D234A18C}" type="slidenum">
              <a:rPr lang="en-GB" altLang="en-US" sz="1400"/>
              <a:pPr>
                <a:spcBef>
                  <a:spcPct val="0"/>
                </a:spcBef>
                <a:buFontTx/>
                <a:buNone/>
              </a:pPr>
              <a:t>4</a:t>
            </a:fld>
            <a:endParaRPr lang="en-GB" altLang="en-US" sz="1400"/>
          </a:p>
        </p:txBody>
      </p:sp>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644775"/>
            <a:ext cx="24638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Triple_tau.bmp"/>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339725" y="2559050"/>
            <a:ext cx="8334375" cy="17463"/>
          </a:xfrm>
          <a:prstGeom prst="line">
            <a:avLst/>
          </a:prstGeom>
          <a:ln w="57150">
            <a:solidFill>
              <a:srgbClr val="FF0000"/>
            </a:solidFill>
          </a:ln>
        </p:spPr>
        <p:style>
          <a:lnRef idx="3">
            <a:schemeClr val="accent6"/>
          </a:lnRef>
          <a:fillRef idx="0">
            <a:schemeClr val="accent6"/>
          </a:fillRef>
          <a:effectRef idx="2">
            <a:schemeClr val="accent6"/>
          </a:effectRef>
          <a:fontRef idx="minor">
            <a:schemeClr val="tx1"/>
          </a:fontRef>
        </p:style>
      </p:cxnSp>
      <p:sp>
        <p:nvSpPr>
          <p:cNvPr id="10243" name="TextBox 11"/>
          <p:cNvSpPr txBox="1">
            <a:spLocks noChangeArrowheads="1"/>
          </p:cNvSpPr>
          <p:nvPr/>
        </p:nvSpPr>
        <p:spPr bwMode="auto">
          <a:xfrm>
            <a:off x="914400" y="2098675"/>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t>1717</a:t>
            </a:r>
          </a:p>
        </p:txBody>
      </p:sp>
      <p:sp>
        <p:nvSpPr>
          <p:cNvPr id="10244" name="TextBox 12"/>
          <p:cNvSpPr txBox="1">
            <a:spLocks noChangeArrowheads="1"/>
          </p:cNvSpPr>
          <p:nvPr/>
        </p:nvSpPr>
        <p:spPr bwMode="auto">
          <a:xfrm>
            <a:off x="357188" y="2670175"/>
            <a:ext cx="191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b="1"/>
              <a:t>Premier</a:t>
            </a:r>
          </a:p>
          <a:p>
            <a:pPr algn="ctr" eaLnBrk="1" hangingPunct="1">
              <a:spcBef>
                <a:spcPct val="0"/>
              </a:spcBef>
              <a:buFontTx/>
              <a:buNone/>
            </a:pPr>
            <a:r>
              <a:rPr lang="en-GB" altLang="en-US" sz="1800" b="1"/>
              <a:t>Grand Lodge</a:t>
            </a:r>
          </a:p>
        </p:txBody>
      </p:sp>
      <p:pic>
        <p:nvPicPr>
          <p:cNvPr id="14" name="Picture 13" descr="goose and gri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988" y="768350"/>
            <a:ext cx="97472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2309813" y="3308350"/>
            <a:ext cx="3381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i="1"/>
              <a:t>or</a:t>
            </a:r>
          </a:p>
          <a:p>
            <a:pPr algn="ctr" eaLnBrk="1" hangingPunct="1">
              <a:spcBef>
                <a:spcPct val="0"/>
              </a:spcBef>
              <a:buFontTx/>
              <a:buNone/>
            </a:pPr>
            <a:r>
              <a:rPr lang="en-GB" altLang="en-US" sz="1800" b="1"/>
              <a:t>Atholl Grand Lodge</a:t>
            </a:r>
          </a:p>
        </p:txBody>
      </p:sp>
      <p:grpSp>
        <p:nvGrpSpPr>
          <p:cNvPr id="2" name="Group 44"/>
          <p:cNvGrpSpPr>
            <a:grpSpLocks/>
          </p:cNvGrpSpPr>
          <p:nvPr/>
        </p:nvGrpSpPr>
        <p:grpSpPr bwMode="auto">
          <a:xfrm>
            <a:off x="2930525" y="4003675"/>
            <a:ext cx="2266950" cy="1466850"/>
            <a:chOff x="3253562" y="4089199"/>
            <a:chExt cx="1474974" cy="1030625"/>
          </a:xfrm>
        </p:grpSpPr>
        <p:pic>
          <p:nvPicPr>
            <p:cNvPr id="10267" name="Picture 19" descr="DukeofAthol.jpg"/>
            <p:cNvPicPr>
              <a:picLocks noChangeAspect="1"/>
            </p:cNvPicPr>
            <p:nvPr/>
          </p:nvPicPr>
          <p:blipFill>
            <a:blip r:embed="rId4">
              <a:extLst>
                <a:ext uri="{28A0092B-C50C-407E-A947-70E740481C1C}">
                  <a14:useLocalDpi xmlns:a14="http://schemas.microsoft.com/office/drawing/2010/main" val="0"/>
                </a:ext>
              </a:extLst>
            </a:blip>
            <a:srcRect t="6892"/>
            <a:stretch>
              <a:fillRect/>
            </a:stretch>
          </p:blipFill>
          <p:spPr bwMode="auto">
            <a:xfrm>
              <a:off x="3253562" y="4089199"/>
              <a:ext cx="680485" cy="10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20" descr="2ndDukeOfAtho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07660" y="4106811"/>
              <a:ext cx="720876" cy="100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Straight Connector 32"/>
          <p:cNvCxnSpPr/>
          <p:nvPr/>
        </p:nvCxnSpPr>
        <p:spPr>
          <a:xfrm>
            <a:off x="1276350" y="2395538"/>
            <a:ext cx="0" cy="1905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nvGrpSpPr>
          <p:cNvPr id="3" name="Group 43"/>
          <p:cNvGrpSpPr>
            <a:grpSpLocks/>
          </p:cNvGrpSpPr>
          <p:nvPr/>
        </p:nvGrpSpPr>
        <p:grpSpPr bwMode="auto">
          <a:xfrm>
            <a:off x="3022600" y="2033588"/>
            <a:ext cx="1970088" cy="1293812"/>
            <a:chOff x="-490236" y="-1298952"/>
            <a:chExt cx="1969239" cy="1293134"/>
          </a:xfrm>
        </p:grpSpPr>
        <p:sp>
          <p:nvSpPr>
            <p:cNvPr id="10265" name="TextBox 15"/>
            <p:cNvSpPr txBox="1">
              <a:spLocks noChangeArrowheads="1"/>
            </p:cNvSpPr>
            <p:nvPr/>
          </p:nvSpPr>
          <p:spPr bwMode="auto">
            <a:xfrm>
              <a:off x="130937" y="-1298952"/>
              <a:ext cx="800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t>1751</a:t>
              </a:r>
            </a:p>
          </p:txBody>
        </p:sp>
        <p:sp>
          <p:nvSpPr>
            <p:cNvPr id="10266" name="TextBox 16"/>
            <p:cNvSpPr txBox="1">
              <a:spLocks noChangeArrowheads="1"/>
            </p:cNvSpPr>
            <p:nvPr/>
          </p:nvSpPr>
          <p:spPr bwMode="auto">
            <a:xfrm>
              <a:off x="-490236" y="-652149"/>
              <a:ext cx="1969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b="1"/>
                <a:t>Antient</a:t>
              </a:r>
            </a:p>
            <a:p>
              <a:pPr algn="ctr" eaLnBrk="1" hangingPunct="1">
                <a:spcBef>
                  <a:spcPct val="0"/>
                </a:spcBef>
                <a:buFontTx/>
                <a:buNone/>
              </a:pPr>
              <a:r>
                <a:rPr lang="en-GB" altLang="en-US" sz="1800" b="1"/>
                <a:t>Grand Lodge</a:t>
              </a:r>
            </a:p>
          </p:txBody>
        </p:sp>
      </p:grpSp>
      <p:sp>
        <p:nvSpPr>
          <p:cNvPr id="36" name="TextBox 35"/>
          <p:cNvSpPr txBox="1">
            <a:spLocks noChangeArrowheads="1"/>
          </p:cNvSpPr>
          <p:nvPr/>
        </p:nvSpPr>
        <p:spPr bwMode="auto">
          <a:xfrm>
            <a:off x="293688" y="5541963"/>
            <a:ext cx="226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i="1">
                <a:solidFill>
                  <a:srgbClr val="FF0000"/>
                </a:solidFill>
              </a:rPr>
              <a:t>RA Ceremonies worked separately</a:t>
            </a:r>
          </a:p>
        </p:txBody>
      </p:sp>
      <p:sp>
        <p:nvSpPr>
          <p:cNvPr id="37" name="TextBox 36"/>
          <p:cNvSpPr txBox="1">
            <a:spLocks noChangeArrowheads="1"/>
          </p:cNvSpPr>
          <p:nvPr/>
        </p:nvSpPr>
        <p:spPr bwMode="auto">
          <a:xfrm>
            <a:off x="3105150" y="5548313"/>
            <a:ext cx="2006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i="1">
                <a:solidFill>
                  <a:srgbClr val="FF0000"/>
                </a:solidFill>
              </a:rPr>
              <a:t>RA worked in Craft Lodges</a:t>
            </a:r>
          </a:p>
        </p:txBody>
      </p:sp>
      <p:grpSp>
        <p:nvGrpSpPr>
          <p:cNvPr id="4" name="Group 45"/>
          <p:cNvGrpSpPr>
            <a:grpSpLocks/>
          </p:cNvGrpSpPr>
          <p:nvPr/>
        </p:nvGrpSpPr>
        <p:grpSpPr bwMode="auto">
          <a:xfrm>
            <a:off x="6189663" y="625475"/>
            <a:ext cx="2760662" cy="1473200"/>
            <a:chOff x="5822507" y="157421"/>
            <a:chExt cx="2968316" cy="1692645"/>
          </a:xfrm>
        </p:grpSpPr>
        <p:pic>
          <p:nvPicPr>
            <p:cNvPr id="10263" name="Picture 38" descr="220px-Prince_Augustus_Frederick,_Duke_of_Sussex_by_Guy_Hea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22507" y="157421"/>
              <a:ext cx="1460795" cy="168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39" descr="Duke of Kent from D of York memoirs by Watkins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02452" y="182970"/>
              <a:ext cx="1288371" cy="16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6"/>
          <p:cNvGrpSpPr>
            <a:grpSpLocks/>
          </p:cNvGrpSpPr>
          <p:nvPr/>
        </p:nvGrpSpPr>
        <p:grpSpPr bwMode="auto">
          <a:xfrm>
            <a:off x="6624638" y="2044700"/>
            <a:ext cx="1970087" cy="1565275"/>
            <a:chOff x="6625412" y="1903333"/>
            <a:chExt cx="1969239" cy="1565764"/>
          </a:xfrm>
        </p:grpSpPr>
        <p:sp>
          <p:nvSpPr>
            <p:cNvPr id="10260" name="TextBox 37"/>
            <p:cNvSpPr txBox="1">
              <a:spLocks noChangeArrowheads="1"/>
            </p:cNvSpPr>
            <p:nvPr/>
          </p:nvSpPr>
          <p:spPr bwMode="auto">
            <a:xfrm>
              <a:off x="7189162" y="1903333"/>
              <a:ext cx="800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t>1813</a:t>
              </a:r>
            </a:p>
          </p:txBody>
        </p:sp>
        <p:cxnSp>
          <p:nvCxnSpPr>
            <p:cNvPr id="41" name="Straight Connector 40"/>
            <p:cNvCxnSpPr/>
            <p:nvPr/>
          </p:nvCxnSpPr>
          <p:spPr>
            <a:xfrm>
              <a:off x="7587023" y="2232049"/>
              <a:ext cx="0" cy="19056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0262" name="TextBox 42"/>
            <p:cNvSpPr txBox="1">
              <a:spLocks noChangeArrowheads="1"/>
            </p:cNvSpPr>
            <p:nvPr/>
          </p:nvSpPr>
          <p:spPr bwMode="auto">
            <a:xfrm>
              <a:off x="6625412" y="2545767"/>
              <a:ext cx="19692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b="1"/>
                <a:t>The Union of the two Grand Lodges</a:t>
              </a:r>
            </a:p>
          </p:txBody>
        </p:sp>
      </p:grpSp>
      <p:sp>
        <p:nvSpPr>
          <p:cNvPr id="10254" name="Slide Number Placeholder 47"/>
          <p:cNvSpPr>
            <a:spLocks noGrp="1"/>
          </p:cNvSpPr>
          <p:nvPr>
            <p:ph type="sldNum" sz="quarter" idx="12"/>
          </p:nvPr>
        </p:nvSpPr>
        <p:spPr>
          <a:xfrm>
            <a:off x="6461125" y="60198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813C52-647E-468E-8672-FB4343258C26}" type="slidenum">
              <a:rPr lang="en-GB" altLang="en-US" sz="1400"/>
              <a:pPr>
                <a:spcBef>
                  <a:spcPct val="0"/>
                </a:spcBef>
                <a:buFontTx/>
                <a:buNone/>
              </a:pPr>
              <a:t>5</a:t>
            </a:fld>
            <a:endParaRPr lang="en-GB" altLang="en-US" sz="1400"/>
          </a:p>
        </p:txBody>
      </p:sp>
      <p:sp>
        <p:nvSpPr>
          <p:cNvPr id="10255" name="Rectangle 26"/>
          <p:cNvSpPr>
            <a:spLocks noChangeArrowheads="1"/>
          </p:cNvSpPr>
          <p:nvPr/>
        </p:nvSpPr>
        <p:spPr bwMode="auto">
          <a:xfrm>
            <a:off x="1074738" y="0"/>
            <a:ext cx="7246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a:solidFill>
                  <a:srgbClr val="FF0000"/>
                </a:solidFill>
                <a:latin typeface="Times New Roman" panose="02020603050405020304" pitchFamily="18" charset="0"/>
              </a:rPr>
              <a:t>Holy Royal Arch The Next Masonic Step </a:t>
            </a:r>
            <a:endParaRPr lang="en-GB" altLang="en-US"/>
          </a:p>
        </p:txBody>
      </p:sp>
      <p:pic>
        <p:nvPicPr>
          <p:cNvPr id="10256" name="Picture 4" descr="Triple_tau.bmp"/>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0731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1"/>
          <p:cNvSpPr txBox="1">
            <a:spLocks noChangeArrowheads="1"/>
          </p:cNvSpPr>
          <p:nvPr/>
        </p:nvSpPr>
        <p:spPr bwMode="auto">
          <a:xfrm>
            <a:off x="414338" y="3313113"/>
            <a:ext cx="1935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i="1"/>
              <a:t>or</a:t>
            </a:r>
          </a:p>
          <a:p>
            <a:pPr algn="ctr" eaLnBrk="1" hangingPunct="1">
              <a:spcBef>
                <a:spcPct val="0"/>
              </a:spcBef>
              <a:buFontTx/>
              <a:buNone/>
            </a:pPr>
            <a:r>
              <a:rPr lang="en-GB" altLang="en-US" sz="1800" b="1"/>
              <a:t>‘The Moderns’</a:t>
            </a:r>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44863" y="739775"/>
            <a:ext cx="12922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p:cNvCxnSpPr/>
          <p:nvPr/>
        </p:nvCxnSpPr>
        <p:spPr bwMode="auto">
          <a:xfrm>
            <a:off x="3997325" y="2354263"/>
            <a:ext cx="0" cy="1905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3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50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par>
                          <p:cTn id="16" fill="hold" nodeType="afterGroup">
                            <p:stCondLst>
                              <p:cond delay="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3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300"/>
                                        <p:tgtEl>
                                          <p:spTgt spid="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3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400"/>
                                        <p:tgtEl>
                                          <p:spTgt spid="2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300"/>
                                        <p:tgtEl>
                                          <p:spTgt spid="3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300"/>
                                        <p:tgtEl>
                                          <p:spTgt spid="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300"/>
                                        <p:tgtEl>
                                          <p:spTgt spid="4"/>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6" grpId="0"/>
      <p:bldP spid="37"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4306888" y="925513"/>
            <a:ext cx="432752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t>“By the solemn Act of Union between the two Grand Lodges of Free-Masons of England in December 1813, it was ‘declared and pronounced that pure Antient Masonry consists of three degrees and no more, viz., those of the Entered Apprentice, the Fellow Craft, and the Master Mason, including the Supreme Order of the Holy Royal Arch’.</a:t>
            </a:r>
          </a:p>
        </p:txBody>
      </p:sp>
      <p:pic>
        <p:nvPicPr>
          <p:cNvPr id="12291" name="Picture 2" descr="hero_0.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263" y="1136650"/>
            <a:ext cx="48466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971780-E24D-4DCD-9D84-6E2BFF8C9A4B}" type="slidenum">
              <a:rPr lang="en-GB" altLang="en-US" sz="1400"/>
              <a:pPr>
                <a:spcBef>
                  <a:spcPct val="0"/>
                </a:spcBef>
                <a:buFontTx/>
                <a:buNone/>
              </a:pPr>
              <a:t>6</a:t>
            </a:fld>
            <a:endParaRPr lang="en-GB" altLang="en-US" sz="1400"/>
          </a:p>
        </p:txBody>
      </p:sp>
      <p:sp>
        <p:nvSpPr>
          <p:cNvPr id="12293" name="Rectangle 4"/>
          <p:cNvSpPr>
            <a:spLocks noChangeArrowheads="1"/>
          </p:cNvSpPr>
          <p:nvPr/>
        </p:nvSpPr>
        <p:spPr bwMode="auto">
          <a:xfrm>
            <a:off x="1339850" y="177800"/>
            <a:ext cx="7521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FF0000"/>
                </a:solidFill>
                <a:latin typeface="Times New Roman" panose="02020603050405020304" pitchFamily="18" charset="0"/>
              </a:rPr>
              <a:t>Holy Royal Arch - The Next Masonic Step</a:t>
            </a:r>
            <a:endParaRPr lang="en-GB" altLang="en-US"/>
          </a:p>
        </p:txBody>
      </p:sp>
      <p:pic>
        <p:nvPicPr>
          <p:cNvPr id="12294" name="Picture 4" descr="Triple_tau.bmp"/>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p:txBody>
          <a:bodyPr/>
          <a:lstStyle/>
          <a:p>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Talking Heads</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z="4000" b="1" smtClean="0">
                <a:solidFill>
                  <a:srgbClr val="CC0000"/>
                </a:solidFill>
              </a:rPr>
              <a:t>Province of West Lancashire</a:t>
            </a:r>
            <a:endParaRPr lang="en-GB" altLang="en-US" sz="4000" smtClean="0"/>
          </a:p>
        </p:txBody>
      </p:sp>
      <p:sp>
        <p:nvSpPr>
          <p:cNvPr id="13315" name="Subtitle 6"/>
          <p:cNvSpPr>
            <a:spLocks noGrp="1" noChangeArrowheads="1"/>
          </p:cNvSpPr>
          <p:nvPr>
            <p:ph type="subTitle" idx="1"/>
          </p:nvPr>
        </p:nvSpPr>
        <p:spPr>
          <a:xfrm>
            <a:off x="1400175" y="204788"/>
            <a:ext cx="7558088" cy="941387"/>
          </a:xfrm>
        </p:spPr>
        <p:txBody>
          <a:bodyPr/>
          <a:lstStyle/>
          <a:p>
            <a:r>
              <a:rPr lang="en-GB" altLang="en-US" b="1" smtClean="0">
                <a:solidFill>
                  <a:srgbClr val="FF0000"/>
                </a:solidFill>
                <a:latin typeface="Times New Roman" panose="02020603050405020304" pitchFamily="18" charset="0"/>
              </a:rPr>
              <a:t>Holy Royal Arch - The Next Masonic Step</a:t>
            </a:r>
            <a:endParaRPr lang="en-GB" altLang="en-US" smtClean="0"/>
          </a:p>
          <a:p>
            <a:endParaRPr lang="en-GB" altLang="en-US" smtClean="0"/>
          </a:p>
        </p:txBody>
      </p:sp>
      <p:sp>
        <p:nvSpPr>
          <p:cNvPr id="133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E6E1E0-581D-443F-BB8C-2443049B0424}" type="slidenum">
              <a:rPr lang="en-GB" altLang="en-US" sz="1400"/>
              <a:pPr>
                <a:spcBef>
                  <a:spcPct val="0"/>
                </a:spcBef>
                <a:buFontTx/>
                <a:buNone/>
              </a:pPr>
              <a:t>7</a:t>
            </a:fld>
            <a:endParaRPr lang="en-GB" altLang="en-US" sz="1400"/>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644775"/>
            <a:ext cx="24638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Triple_tau.bmp"/>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Triple_tau.bmp"/>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1813" y="1076325"/>
            <a:ext cx="21574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RA%20Principals%20Breast%20Jewel%20Large%20M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8488" y="3425825"/>
            <a:ext cx="24574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omp Jewe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325" y="3365500"/>
            <a:ext cx="2339975"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RA%20Provincial%20Breast%20Jewel%20Large%20L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80100" y="3481388"/>
            <a:ext cx="2441575"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descr="ti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46663" y="917575"/>
            <a:ext cx="2362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6EA5C0-08F9-46E7-B4E5-E0E59626751A}" type="slidenum">
              <a:rPr lang="en-GB" altLang="en-US" sz="1400"/>
              <a:pPr>
                <a:spcBef>
                  <a:spcPct val="0"/>
                </a:spcBef>
                <a:buFontTx/>
                <a:buNone/>
              </a:pPr>
              <a:t>8</a:t>
            </a:fld>
            <a:endParaRPr lang="en-GB" altLang="en-US" sz="1400"/>
          </a:p>
        </p:txBody>
      </p:sp>
      <p:sp>
        <p:nvSpPr>
          <p:cNvPr id="15368" name="Rectangle 7"/>
          <p:cNvSpPr>
            <a:spLocks noChangeArrowheads="1"/>
          </p:cNvSpPr>
          <p:nvPr/>
        </p:nvSpPr>
        <p:spPr bwMode="auto">
          <a:xfrm>
            <a:off x="968375" y="304800"/>
            <a:ext cx="7523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FF0000"/>
                </a:solidFill>
                <a:latin typeface="Times New Roman" panose="02020603050405020304" pitchFamily="18" charset="0"/>
              </a:rPr>
              <a:t>Holy Royal Arch - The Next Masonic Step</a:t>
            </a:r>
            <a:endParaRPr lang="en-GB"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3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3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216025"/>
            <a:ext cx="726916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lide Number Placeholder 2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462E8B-C8E7-4565-B00F-734305608F3D}" type="slidenum">
              <a:rPr lang="en-GB" altLang="en-US" sz="1400"/>
              <a:pPr>
                <a:spcBef>
                  <a:spcPct val="0"/>
                </a:spcBef>
                <a:buFontTx/>
                <a:buNone/>
              </a:pPr>
              <a:t>9</a:t>
            </a:fld>
            <a:endParaRPr lang="en-GB" altLang="en-US" sz="1400"/>
          </a:p>
        </p:txBody>
      </p:sp>
      <p:sp>
        <p:nvSpPr>
          <p:cNvPr id="17412" name="Rectangle 10"/>
          <p:cNvSpPr>
            <a:spLocks noChangeArrowheads="1"/>
          </p:cNvSpPr>
          <p:nvPr/>
        </p:nvSpPr>
        <p:spPr bwMode="auto">
          <a:xfrm>
            <a:off x="1374775" y="177800"/>
            <a:ext cx="7521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FF0000"/>
                </a:solidFill>
                <a:latin typeface="Times New Roman" panose="02020603050405020304" pitchFamily="18" charset="0"/>
              </a:rPr>
              <a:t>Holy Royal Arch - The Next Masonic Step</a:t>
            </a:r>
            <a:endParaRPr lang="en-GB" altLang="en-US"/>
          </a:p>
        </p:txBody>
      </p:sp>
      <p:pic>
        <p:nvPicPr>
          <p:cNvPr id="17413" name="Picture 4" descr="Triple_tau.bmp"/>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490</Words>
  <Application>Microsoft Office PowerPoint</Application>
  <PresentationFormat>On-screen Show (4:3)</PresentationFormat>
  <Paragraphs>94</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Default Design</vt:lpstr>
      <vt:lpstr>   Talking Heads      Province of West Lancashire</vt:lpstr>
      <vt:lpstr>  Holy Royal Arch - The Next Masonic Step  </vt:lpstr>
      <vt:lpstr>PowerPoint Presentation</vt:lpstr>
      <vt:lpstr>   Talking Heads      Province of West Lancashire</vt:lpstr>
      <vt:lpstr>PowerPoint Presentation</vt:lpstr>
      <vt:lpstr>PowerPoint Presentation</vt:lpstr>
      <vt:lpstr>   Talking Heads      Province of West Lancashire</vt:lpstr>
      <vt:lpstr>PowerPoint Presentation</vt:lpstr>
      <vt:lpstr>PowerPoint Presentation</vt:lpstr>
      <vt:lpstr>PowerPoint Presentation</vt:lpstr>
      <vt:lpstr>PowerPoint Presentation</vt:lpstr>
      <vt:lpstr>PowerPoint Presentation</vt:lpstr>
      <vt:lpstr>PowerPoint Presentation</vt:lpstr>
      <vt:lpstr>   Talking Heads      Province of West Lancashire</vt:lpstr>
      <vt:lpstr>PowerPoint Presentation</vt:lpstr>
      <vt:lpstr>PowerPoint Presentation</vt:lpstr>
      <vt:lpstr>   Talking Heads      Province of West Lancashire</vt:lpstr>
      <vt:lpstr>PowerPoint Presentation</vt:lpstr>
      <vt:lpstr>        Province of West Lancashire</vt:lpstr>
    </vt:vector>
  </TitlesOfParts>
  <Company>Rugby Football Union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Renton</dc:creator>
  <cp:lastModifiedBy>Mark</cp:lastModifiedBy>
  <cp:revision>131</cp:revision>
  <dcterms:created xsi:type="dcterms:W3CDTF">2007-11-06T12:30:30Z</dcterms:created>
  <dcterms:modified xsi:type="dcterms:W3CDTF">2020-03-19T18:57:48Z</dcterms:modified>
</cp:coreProperties>
</file>